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Lst>
  <p:sldSz cy="66827400" cx="94611825"/>
  <p:notesSz cx="6858000" cy="9144000"/>
  <p:embeddedFontLst>
    <p:embeddedFont>
      <p:font typeface="Lato"/>
      <p:regular r:id="rId7"/>
      <p:bold r:id="rId8"/>
      <p:italic r:id="rId9"/>
      <p:boldItalic r:id="rId10"/>
    </p:embeddedFont>
    <p:embeddedFont>
      <p:font typeface="Montserrat"/>
      <p:regular r:id="rId11"/>
      <p:bold r:id="rId12"/>
      <p:italic r:id="rId13"/>
      <p:boldItalic r:id="rId14"/>
    </p:embeddedFont>
    <p:embeddedFont>
      <p:font typeface="Lato Light"/>
      <p:regular r:id="rId15"/>
      <p:bold r:id="rId16"/>
      <p:italic r:id="rId17"/>
      <p:boldItalic r:id="rId18"/>
    </p:embeddedFont>
    <p:embeddedFont>
      <p:font typeface="Lato Black"/>
      <p:bold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048">
          <p15:clr>
            <a:srgbClr val="A4A3A4"/>
          </p15:clr>
        </p15:guide>
        <p15:guide id="2" pos="2979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048" orient="horz"/>
        <p:guide pos="29799"/>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lack-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Lato-regular.fntdata"/><Relationship Id="rId8" Type="http://schemas.openxmlformats.org/officeDocument/2006/relationships/font" Target="fonts/Lato-bold.fntdata"/><Relationship Id="rId11" Type="http://schemas.openxmlformats.org/officeDocument/2006/relationships/font" Target="fonts/Montserrat-regular.fntdata"/><Relationship Id="rId10" Type="http://schemas.openxmlformats.org/officeDocument/2006/relationships/font" Target="fonts/Lato-boldItalic.fntdata"/><Relationship Id="rId13" Type="http://schemas.openxmlformats.org/officeDocument/2006/relationships/font" Target="fonts/Montserrat-italic.fntdata"/><Relationship Id="rId12" Type="http://schemas.openxmlformats.org/officeDocument/2006/relationships/font" Target="fonts/Montserrat-bold.fntdata"/><Relationship Id="rId15" Type="http://schemas.openxmlformats.org/officeDocument/2006/relationships/font" Target="fonts/LatoLight-regular.fntdata"/><Relationship Id="rId14" Type="http://schemas.openxmlformats.org/officeDocument/2006/relationships/font" Target="fonts/Montserrat-boldItalic.fntdata"/><Relationship Id="rId17" Type="http://schemas.openxmlformats.org/officeDocument/2006/relationships/font" Target="fonts/LatoLight-italic.fntdata"/><Relationship Id="rId16" Type="http://schemas.openxmlformats.org/officeDocument/2006/relationships/font" Target="fonts/LatoLight-bold.fntdata"/><Relationship Id="rId19" Type="http://schemas.openxmlformats.org/officeDocument/2006/relationships/font" Target="fonts/LatoBlack-bold.fntdata"/><Relationship Id="rId18" Type="http://schemas.openxmlformats.org/officeDocument/2006/relationships/font" Target="fonts/LatoLigh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002047" y="685800"/>
            <a:ext cx="4854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002047" y="685800"/>
            <a:ext cx="48543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225207" y="9673960"/>
            <a:ext cx="88161900" cy="26668200"/>
          </a:xfrm>
          <a:prstGeom prst="rect">
            <a:avLst/>
          </a:prstGeom>
        </p:spPr>
        <p:txBody>
          <a:bodyPr anchorCtr="0" anchor="b" bIns="967875" lIns="967875" spcFirstLastPara="1" rIns="967875" wrap="square" tIns="967875">
            <a:normAutofit/>
          </a:bodyPr>
          <a:lstStyle>
            <a:lvl1pPr lvl="0" algn="ctr">
              <a:spcBef>
                <a:spcPts val="0"/>
              </a:spcBef>
              <a:spcAft>
                <a:spcPts val="0"/>
              </a:spcAft>
              <a:buSzPts val="55100"/>
              <a:buNone/>
              <a:defRPr sz="55100"/>
            </a:lvl1pPr>
            <a:lvl2pPr lvl="1" algn="ctr">
              <a:spcBef>
                <a:spcPts val="0"/>
              </a:spcBef>
              <a:spcAft>
                <a:spcPts val="0"/>
              </a:spcAft>
              <a:buSzPts val="55100"/>
              <a:buNone/>
              <a:defRPr sz="55100"/>
            </a:lvl2pPr>
            <a:lvl3pPr lvl="2" algn="ctr">
              <a:spcBef>
                <a:spcPts val="0"/>
              </a:spcBef>
              <a:spcAft>
                <a:spcPts val="0"/>
              </a:spcAft>
              <a:buSzPts val="55100"/>
              <a:buNone/>
              <a:defRPr sz="55100"/>
            </a:lvl3pPr>
            <a:lvl4pPr lvl="3" algn="ctr">
              <a:spcBef>
                <a:spcPts val="0"/>
              </a:spcBef>
              <a:spcAft>
                <a:spcPts val="0"/>
              </a:spcAft>
              <a:buSzPts val="55100"/>
              <a:buNone/>
              <a:defRPr sz="55100"/>
            </a:lvl4pPr>
            <a:lvl5pPr lvl="4" algn="ctr">
              <a:spcBef>
                <a:spcPts val="0"/>
              </a:spcBef>
              <a:spcAft>
                <a:spcPts val="0"/>
              </a:spcAft>
              <a:buSzPts val="55100"/>
              <a:buNone/>
              <a:defRPr sz="55100"/>
            </a:lvl5pPr>
            <a:lvl6pPr lvl="5" algn="ctr">
              <a:spcBef>
                <a:spcPts val="0"/>
              </a:spcBef>
              <a:spcAft>
                <a:spcPts val="0"/>
              </a:spcAft>
              <a:buSzPts val="55100"/>
              <a:buNone/>
              <a:defRPr sz="55100"/>
            </a:lvl6pPr>
            <a:lvl7pPr lvl="6" algn="ctr">
              <a:spcBef>
                <a:spcPts val="0"/>
              </a:spcBef>
              <a:spcAft>
                <a:spcPts val="0"/>
              </a:spcAft>
              <a:buSzPts val="55100"/>
              <a:buNone/>
              <a:defRPr sz="55100"/>
            </a:lvl7pPr>
            <a:lvl8pPr lvl="7" algn="ctr">
              <a:spcBef>
                <a:spcPts val="0"/>
              </a:spcBef>
              <a:spcAft>
                <a:spcPts val="0"/>
              </a:spcAft>
              <a:buSzPts val="55100"/>
              <a:buNone/>
              <a:defRPr sz="55100"/>
            </a:lvl8pPr>
            <a:lvl9pPr lvl="8" algn="ctr">
              <a:spcBef>
                <a:spcPts val="0"/>
              </a:spcBef>
              <a:spcAft>
                <a:spcPts val="0"/>
              </a:spcAft>
              <a:buSzPts val="55100"/>
              <a:buNone/>
              <a:defRPr sz="55100"/>
            </a:lvl9pPr>
          </a:lstStyle>
          <a:p/>
        </p:txBody>
      </p:sp>
      <p:sp>
        <p:nvSpPr>
          <p:cNvPr id="11" name="Google Shape;11;p2"/>
          <p:cNvSpPr txBox="1"/>
          <p:nvPr>
            <p:ph idx="1" type="subTitle"/>
          </p:nvPr>
        </p:nvSpPr>
        <p:spPr>
          <a:xfrm>
            <a:off x="3225121" y="36822631"/>
            <a:ext cx="88161900" cy="10297800"/>
          </a:xfrm>
          <a:prstGeom prst="rect">
            <a:avLst/>
          </a:prstGeom>
        </p:spPr>
        <p:txBody>
          <a:bodyPr anchorCtr="0" anchor="t" bIns="967875" lIns="967875" spcFirstLastPara="1" rIns="967875" wrap="square" tIns="967875">
            <a:normAutofit/>
          </a:bodyPr>
          <a:lstStyle>
            <a:lvl1pPr lvl="0" algn="ctr">
              <a:lnSpc>
                <a:spcPct val="100000"/>
              </a:lnSpc>
              <a:spcBef>
                <a:spcPts val="0"/>
              </a:spcBef>
              <a:spcAft>
                <a:spcPts val="0"/>
              </a:spcAft>
              <a:buSzPts val="29800"/>
              <a:buNone/>
              <a:defRPr sz="29800"/>
            </a:lvl1pPr>
            <a:lvl2pPr lvl="1" algn="ctr">
              <a:lnSpc>
                <a:spcPct val="100000"/>
              </a:lnSpc>
              <a:spcBef>
                <a:spcPts val="0"/>
              </a:spcBef>
              <a:spcAft>
                <a:spcPts val="0"/>
              </a:spcAft>
              <a:buSzPts val="29800"/>
              <a:buNone/>
              <a:defRPr sz="29800"/>
            </a:lvl2pPr>
            <a:lvl3pPr lvl="2" algn="ctr">
              <a:lnSpc>
                <a:spcPct val="100000"/>
              </a:lnSpc>
              <a:spcBef>
                <a:spcPts val="0"/>
              </a:spcBef>
              <a:spcAft>
                <a:spcPts val="0"/>
              </a:spcAft>
              <a:buSzPts val="29800"/>
              <a:buNone/>
              <a:defRPr sz="29800"/>
            </a:lvl3pPr>
            <a:lvl4pPr lvl="3" algn="ctr">
              <a:lnSpc>
                <a:spcPct val="100000"/>
              </a:lnSpc>
              <a:spcBef>
                <a:spcPts val="0"/>
              </a:spcBef>
              <a:spcAft>
                <a:spcPts val="0"/>
              </a:spcAft>
              <a:buSzPts val="29800"/>
              <a:buNone/>
              <a:defRPr sz="29800"/>
            </a:lvl4pPr>
            <a:lvl5pPr lvl="4" algn="ctr">
              <a:lnSpc>
                <a:spcPct val="100000"/>
              </a:lnSpc>
              <a:spcBef>
                <a:spcPts val="0"/>
              </a:spcBef>
              <a:spcAft>
                <a:spcPts val="0"/>
              </a:spcAft>
              <a:buSzPts val="29800"/>
              <a:buNone/>
              <a:defRPr sz="29800"/>
            </a:lvl5pPr>
            <a:lvl6pPr lvl="5" algn="ctr">
              <a:lnSpc>
                <a:spcPct val="100000"/>
              </a:lnSpc>
              <a:spcBef>
                <a:spcPts val="0"/>
              </a:spcBef>
              <a:spcAft>
                <a:spcPts val="0"/>
              </a:spcAft>
              <a:buSzPts val="29800"/>
              <a:buNone/>
              <a:defRPr sz="29800"/>
            </a:lvl6pPr>
            <a:lvl7pPr lvl="6" algn="ctr">
              <a:lnSpc>
                <a:spcPct val="100000"/>
              </a:lnSpc>
              <a:spcBef>
                <a:spcPts val="0"/>
              </a:spcBef>
              <a:spcAft>
                <a:spcPts val="0"/>
              </a:spcAft>
              <a:buSzPts val="29800"/>
              <a:buNone/>
              <a:defRPr sz="29800"/>
            </a:lvl7pPr>
            <a:lvl8pPr lvl="7" algn="ctr">
              <a:lnSpc>
                <a:spcPct val="100000"/>
              </a:lnSpc>
              <a:spcBef>
                <a:spcPts val="0"/>
              </a:spcBef>
              <a:spcAft>
                <a:spcPts val="0"/>
              </a:spcAft>
              <a:buSzPts val="29800"/>
              <a:buNone/>
              <a:defRPr sz="29800"/>
            </a:lvl8pPr>
            <a:lvl9pPr lvl="8" algn="ctr">
              <a:lnSpc>
                <a:spcPct val="100000"/>
              </a:lnSpc>
              <a:spcBef>
                <a:spcPts val="0"/>
              </a:spcBef>
              <a:spcAft>
                <a:spcPts val="0"/>
              </a:spcAft>
              <a:buSzPts val="29800"/>
              <a:buNone/>
              <a:defRPr sz="29800"/>
            </a:lvl9pPr>
          </a:lstStyle>
          <a:p/>
        </p:txBody>
      </p:sp>
      <p:sp>
        <p:nvSpPr>
          <p:cNvPr id="12" name="Google Shape;12;p2"/>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225121" y="14371431"/>
            <a:ext cx="88161900" cy="25511100"/>
          </a:xfrm>
          <a:prstGeom prst="rect">
            <a:avLst/>
          </a:prstGeom>
        </p:spPr>
        <p:txBody>
          <a:bodyPr anchorCtr="0" anchor="b" bIns="967875" lIns="967875" spcFirstLastPara="1" rIns="967875" wrap="square" tIns="967875">
            <a:normAutofit/>
          </a:bodyPr>
          <a:lstStyle>
            <a:lvl1pPr lvl="0" algn="ctr">
              <a:spcBef>
                <a:spcPts val="0"/>
              </a:spcBef>
              <a:spcAft>
                <a:spcPts val="0"/>
              </a:spcAft>
              <a:buSzPts val="127000"/>
              <a:buNone/>
              <a:defRPr sz="127000"/>
            </a:lvl1pPr>
            <a:lvl2pPr lvl="1" algn="ctr">
              <a:spcBef>
                <a:spcPts val="0"/>
              </a:spcBef>
              <a:spcAft>
                <a:spcPts val="0"/>
              </a:spcAft>
              <a:buSzPts val="127000"/>
              <a:buNone/>
              <a:defRPr sz="127000"/>
            </a:lvl2pPr>
            <a:lvl3pPr lvl="2" algn="ctr">
              <a:spcBef>
                <a:spcPts val="0"/>
              </a:spcBef>
              <a:spcAft>
                <a:spcPts val="0"/>
              </a:spcAft>
              <a:buSzPts val="127000"/>
              <a:buNone/>
              <a:defRPr sz="127000"/>
            </a:lvl3pPr>
            <a:lvl4pPr lvl="3" algn="ctr">
              <a:spcBef>
                <a:spcPts val="0"/>
              </a:spcBef>
              <a:spcAft>
                <a:spcPts val="0"/>
              </a:spcAft>
              <a:buSzPts val="127000"/>
              <a:buNone/>
              <a:defRPr sz="127000"/>
            </a:lvl4pPr>
            <a:lvl5pPr lvl="4" algn="ctr">
              <a:spcBef>
                <a:spcPts val="0"/>
              </a:spcBef>
              <a:spcAft>
                <a:spcPts val="0"/>
              </a:spcAft>
              <a:buSzPts val="127000"/>
              <a:buNone/>
              <a:defRPr sz="127000"/>
            </a:lvl5pPr>
            <a:lvl6pPr lvl="5" algn="ctr">
              <a:spcBef>
                <a:spcPts val="0"/>
              </a:spcBef>
              <a:spcAft>
                <a:spcPts val="0"/>
              </a:spcAft>
              <a:buSzPts val="127000"/>
              <a:buNone/>
              <a:defRPr sz="127000"/>
            </a:lvl6pPr>
            <a:lvl7pPr lvl="6" algn="ctr">
              <a:spcBef>
                <a:spcPts val="0"/>
              </a:spcBef>
              <a:spcAft>
                <a:spcPts val="0"/>
              </a:spcAft>
              <a:buSzPts val="127000"/>
              <a:buNone/>
              <a:defRPr sz="127000"/>
            </a:lvl7pPr>
            <a:lvl8pPr lvl="7" algn="ctr">
              <a:spcBef>
                <a:spcPts val="0"/>
              </a:spcBef>
              <a:spcAft>
                <a:spcPts val="0"/>
              </a:spcAft>
              <a:buSzPts val="127000"/>
              <a:buNone/>
              <a:defRPr sz="127000"/>
            </a:lvl8pPr>
            <a:lvl9pPr lvl="8" algn="ctr">
              <a:spcBef>
                <a:spcPts val="0"/>
              </a:spcBef>
              <a:spcAft>
                <a:spcPts val="0"/>
              </a:spcAft>
              <a:buSzPts val="127000"/>
              <a:buNone/>
              <a:defRPr sz="127000"/>
            </a:lvl9pPr>
          </a:lstStyle>
          <a:p>
            <a:r>
              <a:t>xx%</a:t>
            </a:r>
          </a:p>
        </p:txBody>
      </p:sp>
      <p:sp>
        <p:nvSpPr>
          <p:cNvPr id="46" name="Google Shape;46;p11"/>
          <p:cNvSpPr txBox="1"/>
          <p:nvPr>
            <p:ph idx="1" type="body"/>
          </p:nvPr>
        </p:nvSpPr>
        <p:spPr>
          <a:xfrm>
            <a:off x="3225121" y="40955575"/>
            <a:ext cx="88161900" cy="16900800"/>
          </a:xfrm>
          <a:prstGeom prst="rect">
            <a:avLst/>
          </a:prstGeom>
        </p:spPr>
        <p:txBody>
          <a:bodyPr anchorCtr="0" anchor="t" bIns="967875" lIns="967875" spcFirstLastPara="1" rIns="967875" wrap="square" tIns="967875">
            <a:normAutofit/>
          </a:bodyPr>
          <a:lstStyle>
            <a:lvl1pPr indent="-1447800" lvl="0" marL="457200" algn="ctr">
              <a:spcBef>
                <a:spcPts val="0"/>
              </a:spcBef>
              <a:spcAft>
                <a:spcPts val="0"/>
              </a:spcAft>
              <a:buSzPts val="19200"/>
              <a:buChar char="●"/>
              <a:defRPr/>
            </a:lvl1pPr>
            <a:lvl2pPr indent="-1162050" lvl="1" marL="914400" algn="ctr">
              <a:spcBef>
                <a:spcPts val="0"/>
              </a:spcBef>
              <a:spcAft>
                <a:spcPts val="0"/>
              </a:spcAft>
              <a:buSzPts val="14700"/>
              <a:buChar char="○"/>
              <a:defRPr/>
            </a:lvl2pPr>
            <a:lvl3pPr indent="-1162050" lvl="2" marL="1371600" algn="ctr">
              <a:spcBef>
                <a:spcPts val="0"/>
              </a:spcBef>
              <a:spcAft>
                <a:spcPts val="0"/>
              </a:spcAft>
              <a:buSzPts val="14700"/>
              <a:buChar char="■"/>
              <a:defRPr/>
            </a:lvl3pPr>
            <a:lvl4pPr indent="-1162050" lvl="3" marL="1828800" algn="ctr">
              <a:spcBef>
                <a:spcPts val="0"/>
              </a:spcBef>
              <a:spcAft>
                <a:spcPts val="0"/>
              </a:spcAft>
              <a:buSzPts val="14700"/>
              <a:buChar char="●"/>
              <a:defRPr/>
            </a:lvl4pPr>
            <a:lvl5pPr indent="-1162050" lvl="4" marL="2286000" algn="ctr">
              <a:spcBef>
                <a:spcPts val="0"/>
              </a:spcBef>
              <a:spcAft>
                <a:spcPts val="0"/>
              </a:spcAft>
              <a:buSzPts val="14700"/>
              <a:buChar char="○"/>
              <a:defRPr/>
            </a:lvl5pPr>
            <a:lvl6pPr indent="-1162050" lvl="5" marL="2743200" algn="ctr">
              <a:spcBef>
                <a:spcPts val="0"/>
              </a:spcBef>
              <a:spcAft>
                <a:spcPts val="0"/>
              </a:spcAft>
              <a:buSzPts val="14700"/>
              <a:buChar char="■"/>
              <a:defRPr/>
            </a:lvl6pPr>
            <a:lvl7pPr indent="-1162050" lvl="6" marL="3200400" algn="ctr">
              <a:spcBef>
                <a:spcPts val="0"/>
              </a:spcBef>
              <a:spcAft>
                <a:spcPts val="0"/>
              </a:spcAft>
              <a:buSzPts val="14700"/>
              <a:buChar char="●"/>
              <a:defRPr/>
            </a:lvl7pPr>
            <a:lvl8pPr indent="-1162050" lvl="7" marL="3657600" algn="ctr">
              <a:spcBef>
                <a:spcPts val="0"/>
              </a:spcBef>
              <a:spcAft>
                <a:spcPts val="0"/>
              </a:spcAft>
              <a:buSzPts val="14700"/>
              <a:buChar char="○"/>
              <a:defRPr/>
            </a:lvl8pPr>
            <a:lvl9pPr indent="-1162050" lvl="8" marL="4114800" algn="ctr">
              <a:spcBef>
                <a:spcPts val="0"/>
              </a:spcBef>
              <a:spcAft>
                <a:spcPts val="0"/>
              </a:spcAft>
              <a:buSzPts val="14700"/>
              <a:buChar char="■"/>
              <a:defRPr/>
            </a:lvl9pPr>
          </a:lstStyle>
          <a:p/>
        </p:txBody>
      </p:sp>
      <p:sp>
        <p:nvSpPr>
          <p:cNvPr id="47" name="Google Shape;47;p11"/>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225121" y="27945118"/>
            <a:ext cx="88161900" cy="10937100"/>
          </a:xfrm>
          <a:prstGeom prst="rect">
            <a:avLst/>
          </a:prstGeom>
        </p:spPr>
        <p:txBody>
          <a:bodyPr anchorCtr="0" anchor="ctr" bIns="967875" lIns="967875" spcFirstLastPara="1" rIns="967875" wrap="square" tIns="967875">
            <a:normAutofit/>
          </a:bodyPr>
          <a:lstStyle>
            <a:lvl1pPr lvl="0" algn="ctr">
              <a:spcBef>
                <a:spcPts val="0"/>
              </a:spcBef>
              <a:spcAft>
                <a:spcPts val="0"/>
              </a:spcAft>
              <a:buSzPts val="38000"/>
              <a:buNone/>
              <a:defRPr sz="38000"/>
            </a:lvl1pPr>
            <a:lvl2pPr lvl="1" algn="ctr">
              <a:spcBef>
                <a:spcPts val="0"/>
              </a:spcBef>
              <a:spcAft>
                <a:spcPts val="0"/>
              </a:spcAft>
              <a:buSzPts val="38000"/>
              <a:buNone/>
              <a:defRPr sz="38000"/>
            </a:lvl2pPr>
            <a:lvl3pPr lvl="2" algn="ctr">
              <a:spcBef>
                <a:spcPts val="0"/>
              </a:spcBef>
              <a:spcAft>
                <a:spcPts val="0"/>
              </a:spcAft>
              <a:buSzPts val="38000"/>
              <a:buNone/>
              <a:defRPr sz="38000"/>
            </a:lvl3pPr>
            <a:lvl4pPr lvl="3" algn="ctr">
              <a:spcBef>
                <a:spcPts val="0"/>
              </a:spcBef>
              <a:spcAft>
                <a:spcPts val="0"/>
              </a:spcAft>
              <a:buSzPts val="38000"/>
              <a:buNone/>
              <a:defRPr sz="38000"/>
            </a:lvl4pPr>
            <a:lvl5pPr lvl="4" algn="ctr">
              <a:spcBef>
                <a:spcPts val="0"/>
              </a:spcBef>
              <a:spcAft>
                <a:spcPts val="0"/>
              </a:spcAft>
              <a:buSzPts val="38000"/>
              <a:buNone/>
              <a:defRPr sz="38000"/>
            </a:lvl5pPr>
            <a:lvl6pPr lvl="5" algn="ctr">
              <a:spcBef>
                <a:spcPts val="0"/>
              </a:spcBef>
              <a:spcAft>
                <a:spcPts val="0"/>
              </a:spcAft>
              <a:buSzPts val="38000"/>
              <a:buNone/>
              <a:defRPr sz="38000"/>
            </a:lvl6pPr>
            <a:lvl7pPr lvl="6" algn="ctr">
              <a:spcBef>
                <a:spcPts val="0"/>
              </a:spcBef>
              <a:spcAft>
                <a:spcPts val="0"/>
              </a:spcAft>
              <a:buSzPts val="38000"/>
              <a:buNone/>
              <a:defRPr sz="38000"/>
            </a:lvl7pPr>
            <a:lvl8pPr lvl="7" algn="ctr">
              <a:spcBef>
                <a:spcPts val="0"/>
              </a:spcBef>
              <a:spcAft>
                <a:spcPts val="0"/>
              </a:spcAft>
              <a:buSzPts val="38000"/>
              <a:buNone/>
              <a:defRPr sz="38000"/>
            </a:lvl8pPr>
            <a:lvl9pPr lvl="8" algn="ctr">
              <a:spcBef>
                <a:spcPts val="0"/>
              </a:spcBef>
              <a:spcAft>
                <a:spcPts val="0"/>
              </a:spcAft>
              <a:buSzPts val="38000"/>
              <a:buNone/>
              <a:defRPr sz="38000"/>
            </a:lvl9pPr>
          </a:lstStyle>
          <a:p/>
        </p:txBody>
      </p:sp>
      <p:sp>
        <p:nvSpPr>
          <p:cNvPr id="15" name="Google Shape;15;p3"/>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225121" y="5782029"/>
            <a:ext cx="88161900" cy="7441200"/>
          </a:xfrm>
          <a:prstGeom prst="rect">
            <a:avLst/>
          </a:prstGeom>
        </p:spPr>
        <p:txBody>
          <a:bodyPr anchorCtr="0" anchor="t" bIns="967875" lIns="967875" spcFirstLastPara="1" rIns="967875" wrap="square" tIns="967875">
            <a:normAutofit/>
          </a:bodyPr>
          <a:lstStyle>
            <a:lvl1pPr lvl="0">
              <a:spcBef>
                <a:spcPts val="0"/>
              </a:spcBef>
              <a:spcAft>
                <a:spcPts val="0"/>
              </a:spcAft>
              <a:buSzPts val="29800"/>
              <a:buNone/>
              <a:defRPr/>
            </a:lvl1pPr>
            <a:lvl2pPr lvl="1">
              <a:spcBef>
                <a:spcPts val="0"/>
              </a:spcBef>
              <a:spcAft>
                <a:spcPts val="0"/>
              </a:spcAft>
              <a:buSzPts val="29800"/>
              <a:buNone/>
              <a:defRPr/>
            </a:lvl2pPr>
            <a:lvl3pPr lvl="2">
              <a:spcBef>
                <a:spcPts val="0"/>
              </a:spcBef>
              <a:spcAft>
                <a:spcPts val="0"/>
              </a:spcAft>
              <a:buSzPts val="29800"/>
              <a:buNone/>
              <a:defRPr/>
            </a:lvl3pPr>
            <a:lvl4pPr lvl="3">
              <a:spcBef>
                <a:spcPts val="0"/>
              </a:spcBef>
              <a:spcAft>
                <a:spcPts val="0"/>
              </a:spcAft>
              <a:buSzPts val="29800"/>
              <a:buNone/>
              <a:defRPr/>
            </a:lvl4pPr>
            <a:lvl5pPr lvl="4">
              <a:spcBef>
                <a:spcPts val="0"/>
              </a:spcBef>
              <a:spcAft>
                <a:spcPts val="0"/>
              </a:spcAft>
              <a:buSzPts val="29800"/>
              <a:buNone/>
              <a:defRPr/>
            </a:lvl5pPr>
            <a:lvl6pPr lvl="5">
              <a:spcBef>
                <a:spcPts val="0"/>
              </a:spcBef>
              <a:spcAft>
                <a:spcPts val="0"/>
              </a:spcAft>
              <a:buSzPts val="29800"/>
              <a:buNone/>
              <a:defRPr/>
            </a:lvl6pPr>
            <a:lvl7pPr lvl="6">
              <a:spcBef>
                <a:spcPts val="0"/>
              </a:spcBef>
              <a:spcAft>
                <a:spcPts val="0"/>
              </a:spcAft>
              <a:buSzPts val="29800"/>
              <a:buNone/>
              <a:defRPr/>
            </a:lvl7pPr>
            <a:lvl8pPr lvl="7">
              <a:spcBef>
                <a:spcPts val="0"/>
              </a:spcBef>
              <a:spcAft>
                <a:spcPts val="0"/>
              </a:spcAft>
              <a:buSzPts val="29800"/>
              <a:buNone/>
              <a:defRPr/>
            </a:lvl8pPr>
            <a:lvl9pPr lvl="8">
              <a:spcBef>
                <a:spcPts val="0"/>
              </a:spcBef>
              <a:spcAft>
                <a:spcPts val="0"/>
              </a:spcAft>
              <a:buSzPts val="29800"/>
              <a:buNone/>
              <a:defRPr/>
            </a:lvl9pPr>
          </a:lstStyle>
          <a:p/>
        </p:txBody>
      </p:sp>
      <p:sp>
        <p:nvSpPr>
          <p:cNvPr id="18" name="Google Shape;18;p4"/>
          <p:cNvSpPr txBox="1"/>
          <p:nvPr>
            <p:ph idx="1" type="body"/>
          </p:nvPr>
        </p:nvSpPr>
        <p:spPr>
          <a:xfrm>
            <a:off x="3225121" y="14973638"/>
            <a:ext cx="88161900" cy="44387400"/>
          </a:xfrm>
          <a:prstGeom prst="rect">
            <a:avLst/>
          </a:prstGeom>
        </p:spPr>
        <p:txBody>
          <a:bodyPr anchorCtr="0" anchor="t" bIns="967875" lIns="967875" spcFirstLastPara="1" rIns="967875" wrap="square" tIns="967875">
            <a:normAutofit/>
          </a:bodyPr>
          <a:lstStyle>
            <a:lvl1pPr indent="-1447800" lvl="0" marL="457200">
              <a:spcBef>
                <a:spcPts val="0"/>
              </a:spcBef>
              <a:spcAft>
                <a:spcPts val="0"/>
              </a:spcAft>
              <a:buSzPts val="19200"/>
              <a:buChar char="●"/>
              <a:defRPr/>
            </a:lvl1pPr>
            <a:lvl2pPr indent="-1162050" lvl="1" marL="914400">
              <a:spcBef>
                <a:spcPts val="0"/>
              </a:spcBef>
              <a:spcAft>
                <a:spcPts val="0"/>
              </a:spcAft>
              <a:buSzPts val="14700"/>
              <a:buChar char="○"/>
              <a:defRPr/>
            </a:lvl2pPr>
            <a:lvl3pPr indent="-1162050" lvl="2" marL="1371600">
              <a:spcBef>
                <a:spcPts val="0"/>
              </a:spcBef>
              <a:spcAft>
                <a:spcPts val="0"/>
              </a:spcAft>
              <a:buSzPts val="14700"/>
              <a:buChar char="■"/>
              <a:defRPr/>
            </a:lvl3pPr>
            <a:lvl4pPr indent="-1162050" lvl="3" marL="1828800">
              <a:spcBef>
                <a:spcPts val="0"/>
              </a:spcBef>
              <a:spcAft>
                <a:spcPts val="0"/>
              </a:spcAft>
              <a:buSzPts val="14700"/>
              <a:buChar char="●"/>
              <a:defRPr/>
            </a:lvl4pPr>
            <a:lvl5pPr indent="-1162050" lvl="4" marL="2286000">
              <a:spcBef>
                <a:spcPts val="0"/>
              </a:spcBef>
              <a:spcAft>
                <a:spcPts val="0"/>
              </a:spcAft>
              <a:buSzPts val="14700"/>
              <a:buChar char="○"/>
              <a:defRPr/>
            </a:lvl5pPr>
            <a:lvl6pPr indent="-1162050" lvl="5" marL="2743200">
              <a:spcBef>
                <a:spcPts val="0"/>
              </a:spcBef>
              <a:spcAft>
                <a:spcPts val="0"/>
              </a:spcAft>
              <a:buSzPts val="14700"/>
              <a:buChar char="■"/>
              <a:defRPr/>
            </a:lvl6pPr>
            <a:lvl7pPr indent="-1162050" lvl="6" marL="3200400">
              <a:spcBef>
                <a:spcPts val="0"/>
              </a:spcBef>
              <a:spcAft>
                <a:spcPts val="0"/>
              </a:spcAft>
              <a:buSzPts val="14700"/>
              <a:buChar char="●"/>
              <a:defRPr/>
            </a:lvl7pPr>
            <a:lvl8pPr indent="-1162050" lvl="7" marL="3657600">
              <a:spcBef>
                <a:spcPts val="0"/>
              </a:spcBef>
              <a:spcAft>
                <a:spcPts val="0"/>
              </a:spcAft>
              <a:buSzPts val="14700"/>
              <a:buChar char="○"/>
              <a:defRPr/>
            </a:lvl8pPr>
            <a:lvl9pPr indent="-1162050" lvl="8" marL="4114800">
              <a:spcBef>
                <a:spcPts val="0"/>
              </a:spcBef>
              <a:spcAft>
                <a:spcPts val="0"/>
              </a:spcAft>
              <a:buSzPts val="14700"/>
              <a:buChar char="■"/>
              <a:defRPr/>
            </a:lvl9pPr>
          </a:lstStyle>
          <a:p/>
        </p:txBody>
      </p:sp>
      <p:sp>
        <p:nvSpPr>
          <p:cNvPr id="19" name="Google Shape;19;p4"/>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225121" y="5782029"/>
            <a:ext cx="88161900" cy="7441200"/>
          </a:xfrm>
          <a:prstGeom prst="rect">
            <a:avLst/>
          </a:prstGeom>
        </p:spPr>
        <p:txBody>
          <a:bodyPr anchorCtr="0" anchor="t" bIns="967875" lIns="967875" spcFirstLastPara="1" rIns="967875" wrap="square" tIns="967875">
            <a:normAutofit/>
          </a:bodyPr>
          <a:lstStyle>
            <a:lvl1pPr lvl="0">
              <a:spcBef>
                <a:spcPts val="0"/>
              </a:spcBef>
              <a:spcAft>
                <a:spcPts val="0"/>
              </a:spcAft>
              <a:buSzPts val="29800"/>
              <a:buNone/>
              <a:defRPr/>
            </a:lvl1pPr>
            <a:lvl2pPr lvl="1">
              <a:spcBef>
                <a:spcPts val="0"/>
              </a:spcBef>
              <a:spcAft>
                <a:spcPts val="0"/>
              </a:spcAft>
              <a:buSzPts val="29800"/>
              <a:buNone/>
              <a:defRPr/>
            </a:lvl2pPr>
            <a:lvl3pPr lvl="2">
              <a:spcBef>
                <a:spcPts val="0"/>
              </a:spcBef>
              <a:spcAft>
                <a:spcPts val="0"/>
              </a:spcAft>
              <a:buSzPts val="29800"/>
              <a:buNone/>
              <a:defRPr/>
            </a:lvl3pPr>
            <a:lvl4pPr lvl="3">
              <a:spcBef>
                <a:spcPts val="0"/>
              </a:spcBef>
              <a:spcAft>
                <a:spcPts val="0"/>
              </a:spcAft>
              <a:buSzPts val="29800"/>
              <a:buNone/>
              <a:defRPr/>
            </a:lvl4pPr>
            <a:lvl5pPr lvl="4">
              <a:spcBef>
                <a:spcPts val="0"/>
              </a:spcBef>
              <a:spcAft>
                <a:spcPts val="0"/>
              </a:spcAft>
              <a:buSzPts val="29800"/>
              <a:buNone/>
              <a:defRPr/>
            </a:lvl5pPr>
            <a:lvl6pPr lvl="5">
              <a:spcBef>
                <a:spcPts val="0"/>
              </a:spcBef>
              <a:spcAft>
                <a:spcPts val="0"/>
              </a:spcAft>
              <a:buSzPts val="29800"/>
              <a:buNone/>
              <a:defRPr/>
            </a:lvl6pPr>
            <a:lvl7pPr lvl="6">
              <a:spcBef>
                <a:spcPts val="0"/>
              </a:spcBef>
              <a:spcAft>
                <a:spcPts val="0"/>
              </a:spcAft>
              <a:buSzPts val="29800"/>
              <a:buNone/>
              <a:defRPr/>
            </a:lvl7pPr>
            <a:lvl8pPr lvl="7">
              <a:spcBef>
                <a:spcPts val="0"/>
              </a:spcBef>
              <a:spcAft>
                <a:spcPts val="0"/>
              </a:spcAft>
              <a:buSzPts val="29800"/>
              <a:buNone/>
              <a:defRPr/>
            </a:lvl8pPr>
            <a:lvl9pPr lvl="8">
              <a:spcBef>
                <a:spcPts val="0"/>
              </a:spcBef>
              <a:spcAft>
                <a:spcPts val="0"/>
              </a:spcAft>
              <a:buSzPts val="29800"/>
              <a:buNone/>
              <a:defRPr/>
            </a:lvl9pPr>
          </a:lstStyle>
          <a:p/>
        </p:txBody>
      </p:sp>
      <p:sp>
        <p:nvSpPr>
          <p:cNvPr id="22" name="Google Shape;22;p5"/>
          <p:cNvSpPr txBox="1"/>
          <p:nvPr>
            <p:ph idx="1" type="body"/>
          </p:nvPr>
        </p:nvSpPr>
        <p:spPr>
          <a:xfrm>
            <a:off x="3225121" y="14973638"/>
            <a:ext cx="41386500" cy="44387400"/>
          </a:xfrm>
          <a:prstGeom prst="rect">
            <a:avLst/>
          </a:prstGeom>
        </p:spPr>
        <p:txBody>
          <a:bodyPr anchorCtr="0" anchor="t" bIns="967875" lIns="967875" spcFirstLastPara="1" rIns="967875" wrap="square" tIns="967875">
            <a:normAutofit/>
          </a:bodyPr>
          <a:lstStyle>
            <a:lvl1pPr indent="-1162050" lvl="0" marL="457200">
              <a:spcBef>
                <a:spcPts val="0"/>
              </a:spcBef>
              <a:spcAft>
                <a:spcPts val="0"/>
              </a:spcAft>
              <a:buSzPts val="14700"/>
              <a:buChar char="●"/>
              <a:defRPr sz="14700"/>
            </a:lvl1pPr>
            <a:lvl2pPr indent="-1035050" lvl="1" marL="914400">
              <a:spcBef>
                <a:spcPts val="0"/>
              </a:spcBef>
              <a:spcAft>
                <a:spcPts val="0"/>
              </a:spcAft>
              <a:buSzPts val="12700"/>
              <a:buChar char="○"/>
              <a:defRPr sz="12700"/>
            </a:lvl2pPr>
            <a:lvl3pPr indent="-1035050" lvl="2" marL="1371600">
              <a:spcBef>
                <a:spcPts val="0"/>
              </a:spcBef>
              <a:spcAft>
                <a:spcPts val="0"/>
              </a:spcAft>
              <a:buSzPts val="12700"/>
              <a:buChar char="■"/>
              <a:defRPr sz="12700"/>
            </a:lvl3pPr>
            <a:lvl4pPr indent="-1035050" lvl="3" marL="1828800">
              <a:spcBef>
                <a:spcPts val="0"/>
              </a:spcBef>
              <a:spcAft>
                <a:spcPts val="0"/>
              </a:spcAft>
              <a:buSzPts val="12700"/>
              <a:buChar char="●"/>
              <a:defRPr sz="12700"/>
            </a:lvl4pPr>
            <a:lvl5pPr indent="-1035050" lvl="4" marL="2286000">
              <a:spcBef>
                <a:spcPts val="0"/>
              </a:spcBef>
              <a:spcAft>
                <a:spcPts val="0"/>
              </a:spcAft>
              <a:buSzPts val="12700"/>
              <a:buChar char="○"/>
              <a:defRPr sz="12700"/>
            </a:lvl5pPr>
            <a:lvl6pPr indent="-1035050" lvl="5" marL="2743200">
              <a:spcBef>
                <a:spcPts val="0"/>
              </a:spcBef>
              <a:spcAft>
                <a:spcPts val="0"/>
              </a:spcAft>
              <a:buSzPts val="12700"/>
              <a:buChar char="■"/>
              <a:defRPr sz="12700"/>
            </a:lvl6pPr>
            <a:lvl7pPr indent="-1035050" lvl="6" marL="3200400">
              <a:spcBef>
                <a:spcPts val="0"/>
              </a:spcBef>
              <a:spcAft>
                <a:spcPts val="0"/>
              </a:spcAft>
              <a:buSzPts val="12700"/>
              <a:buChar char="●"/>
              <a:defRPr sz="12700"/>
            </a:lvl7pPr>
            <a:lvl8pPr indent="-1035050" lvl="7" marL="3657600">
              <a:spcBef>
                <a:spcPts val="0"/>
              </a:spcBef>
              <a:spcAft>
                <a:spcPts val="0"/>
              </a:spcAft>
              <a:buSzPts val="12700"/>
              <a:buChar char="○"/>
              <a:defRPr sz="12700"/>
            </a:lvl8pPr>
            <a:lvl9pPr indent="-1035050" lvl="8" marL="4114800">
              <a:spcBef>
                <a:spcPts val="0"/>
              </a:spcBef>
              <a:spcAft>
                <a:spcPts val="0"/>
              </a:spcAft>
              <a:buSzPts val="12700"/>
              <a:buChar char="■"/>
              <a:defRPr sz="12700"/>
            </a:lvl9pPr>
          </a:lstStyle>
          <a:p/>
        </p:txBody>
      </p:sp>
      <p:sp>
        <p:nvSpPr>
          <p:cNvPr id="23" name="Google Shape;23;p5"/>
          <p:cNvSpPr txBox="1"/>
          <p:nvPr>
            <p:ph idx="2" type="body"/>
          </p:nvPr>
        </p:nvSpPr>
        <p:spPr>
          <a:xfrm>
            <a:off x="50000239" y="14973638"/>
            <a:ext cx="41386500" cy="44387400"/>
          </a:xfrm>
          <a:prstGeom prst="rect">
            <a:avLst/>
          </a:prstGeom>
        </p:spPr>
        <p:txBody>
          <a:bodyPr anchorCtr="0" anchor="t" bIns="967875" lIns="967875" spcFirstLastPara="1" rIns="967875" wrap="square" tIns="967875">
            <a:normAutofit/>
          </a:bodyPr>
          <a:lstStyle>
            <a:lvl1pPr indent="-1162050" lvl="0" marL="457200">
              <a:spcBef>
                <a:spcPts val="0"/>
              </a:spcBef>
              <a:spcAft>
                <a:spcPts val="0"/>
              </a:spcAft>
              <a:buSzPts val="14700"/>
              <a:buChar char="●"/>
              <a:defRPr sz="14700"/>
            </a:lvl1pPr>
            <a:lvl2pPr indent="-1035050" lvl="1" marL="914400">
              <a:spcBef>
                <a:spcPts val="0"/>
              </a:spcBef>
              <a:spcAft>
                <a:spcPts val="0"/>
              </a:spcAft>
              <a:buSzPts val="12700"/>
              <a:buChar char="○"/>
              <a:defRPr sz="12700"/>
            </a:lvl2pPr>
            <a:lvl3pPr indent="-1035050" lvl="2" marL="1371600">
              <a:spcBef>
                <a:spcPts val="0"/>
              </a:spcBef>
              <a:spcAft>
                <a:spcPts val="0"/>
              </a:spcAft>
              <a:buSzPts val="12700"/>
              <a:buChar char="■"/>
              <a:defRPr sz="12700"/>
            </a:lvl3pPr>
            <a:lvl4pPr indent="-1035050" lvl="3" marL="1828800">
              <a:spcBef>
                <a:spcPts val="0"/>
              </a:spcBef>
              <a:spcAft>
                <a:spcPts val="0"/>
              </a:spcAft>
              <a:buSzPts val="12700"/>
              <a:buChar char="●"/>
              <a:defRPr sz="12700"/>
            </a:lvl4pPr>
            <a:lvl5pPr indent="-1035050" lvl="4" marL="2286000">
              <a:spcBef>
                <a:spcPts val="0"/>
              </a:spcBef>
              <a:spcAft>
                <a:spcPts val="0"/>
              </a:spcAft>
              <a:buSzPts val="12700"/>
              <a:buChar char="○"/>
              <a:defRPr sz="12700"/>
            </a:lvl5pPr>
            <a:lvl6pPr indent="-1035050" lvl="5" marL="2743200">
              <a:spcBef>
                <a:spcPts val="0"/>
              </a:spcBef>
              <a:spcAft>
                <a:spcPts val="0"/>
              </a:spcAft>
              <a:buSzPts val="12700"/>
              <a:buChar char="■"/>
              <a:defRPr sz="12700"/>
            </a:lvl6pPr>
            <a:lvl7pPr indent="-1035050" lvl="6" marL="3200400">
              <a:spcBef>
                <a:spcPts val="0"/>
              </a:spcBef>
              <a:spcAft>
                <a:spcPts val="0"/>
              </a:spcAft>
              <a:buSzPts val="12700"/>
              <a:buChar char="●"/>
              <a:defRPr sz="12700"/>
            </a:lvl7pPr>
            <a:lvl8pPr indent="-1035050" lvl="7" marL="3657600">
              <a:spcBef>
                <a:spcPts val="0"/>
              </a:spcBef>
              <a:spcAft>
                <a:spcPts val="0"/>
              </a:spcAft>
              <a:buSzPts val="12700"/>
              <a:buChar char="○"/>
              <a:defRPr sz="12700"/>
            </a:lvl8pPr>
            <a:lvl9pPr indent="-1035050" lvl="8" marL="4114800">
              <a:spcBef>
                <a:spcPts val="0"/>
              </a:spcBef>
              <a:spcAft>
                <a:spcPts val="0"/>
              </a:spcAft>
              <a:buSzPts val="12700"/>
              <a:buChar char="■"/>
              <a:defRPr sz="12700"/>
            </a:lvl9pPr>
          </a:lstStyle>
          <a:p/>
        </p:txBody>
      </p:sp>
      <p:sp>
        <p:nvSpPr>
          <p:cNvPr id="24" name="Google Shape;24;p5"/>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225121" y="5782029"/>
            <a:ext cx="88161900" cy="7441200"/>
          </a:xfrm>
          <a:prstGeom prst="rect">
            <a:avLst/>
          </a:prstGeom>
        </p:spPr>
        <p:txBody>
          <a:bodyPr anchorCtr="0" anchor="t" bIns="967875" lIns="967875" spcFirstLastPara="1" rIns="967875" wrap="square" tIns="967875">
            <a:normAutofit/>
          </a:bodyPr>
          <a:lstStyle>
            <a:lvl1pPr lvl="0">
              <a:spcBef>
                <a:spcPts val="0"/>
              </a:spcBef>
              <a:spcAft>
                <a:spcPts val="0"/>
              </a:spcAft>
              <a:buSzPts val="29800"/>
              <a:buNone/>
              <a:defRPr/>
            </a:lvl1pPr>
            <a:lvl2pPr lvl="1">
              <a:spcBef>
                <a:spcPts val="0"/>
              </a:spcBef>
              <a:spcAft>
                <a:spcPts val="0"/>
              </a:spcAft>
              <a:buSzPts val="29800"/>
              <a:buNone/>
              <a:defRPr/>
            </a:lvl2pPr>
            <a:lvl3pPr lvl="2">
              <a:spcBef>
                <a:spcPts val="0"/>
              </a:spcBef>
              <a:spcAft>
                <a:spcPts val="0"/>
              </a:spcAft>
              <a:buSzPts val="29800"/>
              <a:buNone/>
              <a:defRPr/>
            </a:lvl3pPr>
            <a:lvl4pPr lvl="3">
              <a:spcBef>
                <a:spcPts val="0"/>
              </a:spcBef>
              <a:spcAft>
                <a:spcPts val="0"/>
              </a:spcAft>
              <a:buSzPts val="29800"/>
              <a:buNone/>
              <a:defRPr/>
            </a:lvl4pPr>
            <a:lvl5pPr lvl="4">
              <a:spcBef>
                <a:spcPts val="0"/>
              </a:spcBef>
              <a:spcAft>
                <a:spcPts val="0"/>
              </a:spcAft>
              <a:buSzPts val="29800"/>
              <a:buNone/>
              <a:defRPr/>
            </a:lvl5pPr>
            <a:lvl6pPr lvl="5">
              <a:spcBef>
                <a:spcPts val="0"/>
              </a:spcBef>
              <a:spcAft>
                <a:spcPts val="0"/>
              </a:spcAft>
              <a:buSzPts val="29800"/>
              <a:buNone/>
              <a:defRPr/>
            </a:lvl6pPr>
            <a:lvl7pPr lvl="6">
              <a:spcBef>
                <a:spcPts val="0"/>
              </a:spcBef>
              <a:spcAft>
                <a:spcPts val="0"/>
              </a:spcAft>
              <a:buSzPts val="29800"/>
              <a:buNone/>
              <a:defRPr/>
            </a:lvl7pPr>
            <a:lvl8pPr lvl="7">
              <a:spcBef>
                <a:spcPts val="0"/>
              </a:spcBef>
              <a:spcAft>
                <a:spcPts val="0"/>
              </a:spcAft>
              <a:buSzPts val="29800"/>
              <a:buNone/>
              <a:defRPr/>
            </a:lvl8pPr>
            <a:lvl9pPr lvl="8">
              <a:spcBef>
                <a:spcPts val="0"/>
              </a:spcBef>
              <a:spcAft>
                <a:spcPts val="0"/>
              </a:spcAft>
              <a:buSzPts val="29800"/>
              <a:buNone/>
              <a:defRPr/>
            </a:lvl9pPr>
          </a:lstStyle>
          <a:p/>
        </p:txBody>
      </p:sp>
      <p:sp>
        <p:nvSpPr>
          <p:cNvPr id="27" name="Google Shape;27;p6"/>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225121" y="7218684"/>
            <a:ext cx="29054100" cy="9818700"/>
          </a:xfrm>
          <a:prstGeom prst="rect">
            <a:avLst/>
          </a:prstGeom>
        </p:spPr>
        <p:txBody>
          <a:bodyPr anchorCtr="0" anchor="b" bIns="967875" lIns="967875" spcFirstLastPara="1" rIns="967875" wrap="square" tIns="967875">
            <a:normAutofit/>
          </a:bodyPr>
          <a:lstStyle>
            <a:lvl1pPr lvl="0">
              <a:spcBef>
                <a:spcPts val="0"/>
              </a:spcBef>
              <a:spcAft>
                <a:spcPts val="0"/>
              </a:spcAft>
              <a:buSzPts val="25300"/>
              <a:buNone/>
              <a:defRPr sz="25300"/>
            </a:lvl1pPr>
            <a:lvl2pPr lvl="1">
              <a:spcBef>
                <a:spcPts val="0"/>
              </a:spcBef>
              <a:spcAft>
                <a:spcPts val="0"/>
              </a:spcAft>
              <a:buSzPts val="25300"/>
              <a:buNone/>
              <a:defRPr sz="25300"/>
            </a:lvl2pPr>
            <a:lvl3pPr lvl="2">
              <a:spcBef>
                <a:spcPts val="0"/>
              </a:spcBef>
              <a:spcAft>
                <a:spcPts val="0"/>
              </a:spcAft>
              <a:buSzPts val="25300"/>
              <a:buNone/>
              <a:defRPr sz="25300"/>
            </a:lvl3pPr>
            <a:lvl4pPr lvl="3">
              <a:spcBef>
                <a:spcPts val="0"/>
              </a:spcBef>
              <a:spcAft>
                <a:spcPts val="0"/>
              </a:spcAft>
              <a:buSzPts val="25300"/>
              <a:buNone/>
              <a:defRPr sz="25300"/>
            </a:lvl4pPr>
            <a:lvl5pPr lvl="4">
              <a:spcBef>
                <a:spcPts val="0"/>
              </a:spcBef>
              <a:spcAft>
                <a:spcPts val="0"/>
              </a:spcAft>
              <a:buSzPts val="25300"/>
              <a:buNone/>
              <a:defRPr sz="25300"/>
            </a:lvl5pPr>
            <a:lvl6pPr lvl="5">
              <a:spcBef>
                <a:spcPts val="0"/>
              </a:spcBef>
              <a:spcAft>
                <a:spcPts val="0"/>
              </a:spcAft>
              <a:buSzPts val="25300"/>
              <a:buNone/>
              <a:defRPr sz="25300"/>
            </a:lvl6pPr>
            <a:lvl7pPr lvl="6">
              <a:spcBef>
                <a:spcPts val="0"/>
              </a:spcBef>
              <a:spcAft>
                <a:spcPts val="0"/>
              </a:spcAft>
              <a:buSzPts val="25300"/>
              <a:buNone/>
              <a:defRPr sz="25300"/>
            </a:lvl7pPr>
            <a:lvl8pPr lvl="7">
              <a:spcBef>
                <a:spcPts val="0"/>
              </a:spcBef>
              <a:spcAft>
                <a:spcPts val="0"/>
              </a:spcAft>
              <a:buSzPts val="25300"/>
              <a:buNone/>
              <a:defRPr sz="25300"/>
            </a:lvl8pPr>
            <a:lvl9pPr lvl="8">
              <a:spcBef>
                <a:spcPts val="0"/>
              </a:spcBef>
              <a:spcAft>
                <a:spcPts val="0"/>
              </a:spcAft>
              <a:buSzPts val="25300"/>
              <a:buNone/>
              <a:defRPr sz="25300"/>
            </a:lvl9pPr>
          </a:lstStyle>
          <a:p/>
        </p:txBody>
      </p:sp>
      <p:sp>
        <p:nvSpPr>
          <p:cNvPr id="30" name="Google Shape;30;p7"/>
          <p:cNvSpPr txBox="1"/>
          <p:nvPr>
            <p:ph idx="1" type="body"/>
          </p:nvPr>
        </p:nvSpPr>
        <p:spPr>
          <a:xfrm>
            <a:off x="3225121" y="18054507"/>
            <a:ext cx="29054100" cy="41308500"/>
          </a:xfrm>
          <a:prstGeom prst="rect">
            <a:avLst/>
          </a:prstGeom>
        </p:spPr>
        <p:txBody>
          <a:bodyPr anchorCtr="0" anchor="t" bIns="967875" lIns="967875" spcFirstLastPara="1" rIns="967875" wrap="square" tIns="967875">
            <a:normAutofit/>
          </a:bodyPr>
          <a:lstStyle>
            <a:lvl1pPr indent="-1035050" lvl="0" marL="457200">
              <a:spcBef>
                <a:spcPts val="0"/>
              </a:spcBef>
              <a:spcAft>
                <a:spcPts val="0"/>
              </a:spcAft>
              <a:buSzPts val="12700"/>
              <a:buChar char="●"/>
              <a:defRPr sz="12700"/>
            </a:lvl1pPr>
            <a:lvl2pPr indent="-1035050" lvl="1" marL="914400">
              <a:spcBef>
                <a:spcPts val="0"/>
              </a:spcBef>
              <a:spcAft>
                <a:spcPts val="0"/>
              </a:spcAft>
              <a:buSzPts val="12700"/>
              <a:buChar char="○"/>
              <a:defRPr sz="12700"/>
            </a:lvl2pPr>
            <a:lvl3pPr indent="-1035050" lvl="2" marL="1371600">
              <a:spcBef>
                <a:spcPts val="0"/>
              </a:spcBef>
              <a:spcAft>
                <a:spcPts val="0"/>
              </a:spcAft>
              <a:buSzPts val="12700"/>
              <a:buChar char="■"/>
              <a:defRPr sz="12700"/>
            </a:lvl3pPr>
            <a:lvl4pPr indent="-1035050" lvl="3" marL="1828800">
              <a:spcBef>
                <a:spcPts val="0"/>
              </a:spcBef>
              <a:spcAft>
                <a:spcPts val="0"/>
              </a:spcAft>
              <a:buSzPts val="12700"/>
              <a:buChar char="●"/>
              <a:defRPr sz="12700"/>
            </a:lvl4pPr>
            <a:lvl5pPr indent="-1035050" lvl="4" marL="2286000">
              <a:spcBef>
                <a:spcPts val="0"/>
              </a:spcBef>
              <a:spcAft>
                <a:spcPts val="0"/>
              </a:spcAft>
              <a:buSzPts val="12700"/>
              <a:buChar char="○"/>
              <a:defRPr sz="12700"/>
            </a:lvl5pPr>
            <a:lvl6pPr indent="-1035050" lvl="5" marL="2743200">
              <a:spcBef>
                <a:spcPts val="0"/>
              </a:spcBef>
              <a:spcAft>
                <a:spcPts val="0"/>
              </a:spcAft>
              <a:buSzPts val="12700"/>
              <a:buChar char="■"/>
              <a:defRPr sz="12700"/>
            </a:lvl6pPr>
            <a:lvl7pPr indent="-1035050" lvl="6" marL="3200400">
              <a:spcBef>
                <a:spcPts val="0"/>
              </a:spcBef>
              <a:spcAft>
                <a:spcPts val="0"/>
              </a:spcAft>
              <a:buSzPts val="12700"/>
              <a:buChar char="●"/>
              <a:defRPr sz="12700"/>
            </a:lvl7pPr>
            <a:lvl8pPr indent="-1035050" lvl="7" marL="3657600">
              <a:spcBef>
                <a:spcPts val="0"/>
              </a:spcBef>
              <a:spcAft>
                <a:spcPts val="0"/>
              </a:spcAft>
              <a:buSzPts val="12700"/>
              <a:buChar char="○"/>
              <a:defRPr sz="12700"/>
            </a:lvl8pPr>
            <a:lvl9pPr indent="-1035050" lvl="8" marL="4114800">
              <a:spcBef>
                <a:spcPts val="0"/>
              </a:spcBef>
              <a:spcAft>
                <a:spcPts val="0"/>
              </a:spcAft>
              <a:buSzPts val="12700"/>
              <a:buChar char="■"/>
              <a:defRPr sz="12700"/>
            </a:lvl9pPr>
          </a:lstStyle>
          <a:p/>
        </p:txBody>
      </p:sp>
      <p:sp>
        <p:nvSpPr>
          <p:cNvPr id="31" name="Google Shape;31;p7"/>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072555" y="5848616"/>
            <a:ext cx="65886900" cy="53149800"/>
          </a:xfrm>
          <a:prstGeom prst="rect">
            <a:avLst/>
          </a:prstGeom>
        </p:spPr>
        <p:txBody>
          <a:bodyPr anchorCtr="0" anchor="ctr" bIns="967875" lIns="967875" spcFirstLastPara="1" rIns="967875" wrap="square" tIns="967875">
            <a:normAutofit/>
          </a:bodyPr>
          <a:lstStyle>
            <a:lvl1pPr lvl="0">
              <a:spcBef>
                <a:spcPts val="0"/>
              </a:spcBef>
              <a:spcAft>
                <a:spcPts val="0"/>
              </a:spcAft>
              <a:buSzPts val="50700"/>
              <a:buNone/>
              <a:defRPr sz="50700"/>
            </a:lvl1pPr>
            <a:lvl2pPr lvl="1">
              <a:spcBef>
                <a:spcPts val="0"/>
              </a:spcBef>
              <a:spcAft>
                <a:spcPts val="0"/>
              </a:spcAft>
              <a:buSzPts val="50700"/>
              <a:buNone/>
              <a:defRPr sz="50700"/>
            </a:lvl2pPr>
            <a:lvl3pPr lvl="2">
              <a:spcBef>
                <a:spcPts val="0"/>
              </a:spcBef>
              <a:spcAft>
                <a:spcPts val="0"/>
              </a:spcAft>
              <a:buSzPts val="50700"/>
              <a:buNone/>
              <a:defRPr sz="50700"/>
            </a:lvl3pPr>
            <a:lvl4pPr lvl="3">
              <a:spcBef>
                <a:spcPts val="0"/>
              </a:spcBef>
              <a:spcAft>
                <a:spcPts val="0"/>
              </a:spcAft>
              <a:buSzPts val="50700"/>
              <a:buNone/>
              <a:defRPr sz="50700"/>
            </a:lvl4pPr>
            <a:lvl5pPr lvl="4">
              <a:spcBef>
                <a:spcPts val="0"/>
              </a:spcBef>
              <a:spcAft>
                <a:spcPts val="0"/>
              </a:spcAft>
              <a:buSzPts val="50700"/>
              <a:buNone/>
              <a:defRPr sz="50700"/>
            </a:lvl5pPr>
            <a:lvl6pPr lvl="5">
              <a:spcBef>
                <a:spcPts val="0"/>
              </a:spcBef>
              <a:spcAft>
                <a:spcPts val="0"/>
              </a:spcAft>
              <a:buSzPts val="50700"/>
              <a:buNone/>
              <a:defRPr sz="50700"/>
            </a:lvl6pPr>
            <a:lvl7pPr lvl="6">
              <a:spcBef>
                <a:spcPts val="0"/>
              </a:spcBef>
              <a:spcAft>
                <a:spcPts val="0"/>
              </a:spcAft>
              <a:buSzPts val="50700"/>
              <a:buNone/>
              <a:defRPr sz="50700"/>
            </a:lvl7pPr>
            <a:lvl8pPr lvl="7">
              <a:spcBef>
                <a:spcPts val="0"/>
              </a:spcBef>
              <a:spcAft>
                <a:spcPts val="0"/>
              </a:spcAft>
              <a:buSzPts val="50700"/>
              <a:buNone/>
              <a:defRPr sz="50700"/>
            </a:lvl8pPr>
            <a:lvl9pPr lvl="8">
              <a:spcBef>
                <a:spcPts val="0"/>
              </a:spcBef>
              <a:spcAft>
                <a:spcPts val="0"/>
              </a:spcAft>
              <a:buSzPts val="50700"/>
              <a:buNone/>
              <a:defRPr sz="50700"/>
            </a:lvl9pPr>
          </a:lstStyle>
          <a:p/>
        </p:txBody>
      </p:sp>
      <p:sp>
        <p:nvSpPr>
          <p:cNvPr id="34" name="Google Shape;34;p8"/>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7305913" y="-1624"/>
            <a:ext cx="47305800" cy="66827400"/>
          </a:xfrm>
          <a:prstGeom prst="rect">
            <a:avLst/>
          </a:prstGeom>
          <a:solidFill>
            <a:schemeClr val="lt2"/>
          </a:solidFill>
          <a:ln>
            <a:noFill/>
          </a:ln>
        </p:spPr>
        <p:txBody>
          <a:bodyPr anchorCtr="0" anchor="ctr" bIns="967875" lIns="967875" spcFirstLastPara="1" rIns="967875" wrap="square" tIns="96787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747095" y="16022140"/>
            <a:ext cx="41855400" cy="19258800"/>
          </a:xfrm>
          <a:prstGeom prst="rect">
            <a:avLst/>
          </a:prstGeom>
        </p:spPr>
        <p:txBody>
          <a:bodyPr anchorCtr="0" anchor="b" bIns="967875" lIns="967875" spcFirstLastPara="1" rIns="967875" wrap="square" tIns="967875">
            <a:normAutofit/>
          </a:bodyPr>
          <a:lstStyle>
            <a:lvl1pPr lvl="0" algn="ctr">
              <a:spcBef>
                <a:spcPts val="0"/>
              </a:spcBef>
              <a:spcAft>
                <a:spcPts val="0"/>
              </a:spcAft>
              <a:buSzPts val="44500"/>
              <a:buNone/>
              <a:defRPr sz="44500"/>
            </a:lvl1pPr>
            <a:lvl2pPr lvl="1" algn="ctr">
              <a:spcBef>
                <a:spcPts val="0"/>
              </a:spcBef>
              <a:spcAft>
                <a:spcPts val="0"/>
              </a:spcAft>
              <a:buSzPts val="44500"/>
              <a:buNone/>
              <a:defRPr sz="44500"/>
            </a:lvl2pPr>
            <a:lvl3pPr lvl="2" algn="ctr">
              <a:spcBef>
                <a:spcPts val="0"/>
              </a:spcBef>
              <a:spcAft>
                <a:spcPts val="0"/>
              </a:spcAft>
              <a:buSzPts val="44500"/>
              <a:buNone/>
              <a:defRPr sz="44500"/>
            </a:lvl3pPr>
            <a:lvl4pPr lvl="3" algn="ctr">
              <a:spcBef>
                <a:spcPts val="0"/>
              </a:spcBef>
              <a:spcAft>
                <a:spcPts val="0"/>
              </a:spcAft>
              <a:buSzPts val="44500"/>
              <a:buNone/>
              <a:defRPr sz="44500"/>
            </a:lvl4pPr>
            <a:lvl5pPr lvl="4" algn="ctr">
              <a:spcBef>
                <a:spcPts val="0"/>
              </a:spcBef>
              <a:spcAft>
                <a:spcPts val="0"/>
              </a:spcAft>
              <a:buSzPts val="44500"/>
              <a:buNone/>
              <a:defRPr sz="44500"/>
            </a:lvl5pPr>
            <a:lvl6pPr lvl="5" algn="ctr">
              <a:spcBef>
                <a:spcPts val="0"/>
              </a:spcBef>
              <a:spcAft>
                <a:spcPts val="0"/>
              </a:spcAft>
              <a:buSzPts val="44500"/>
              <a:buNone/>
              <a:defRPr sz="44500"/>
            </a:lvl6pPr>
            <a:lvl7pPr lvl="6" algn="ctr">
              <a:spcBef>
                <a:spcPts val="0"/>
              </a:spcBef>
              <a:spcAft>
                <a:spcPts val="0"/>
              </a:spcAft>
              <a:buSzPts val="44500"/>
              <a:buNone/>
              <a:defRPr sz="44500"/>
            </a:lvl7pPr>
            <a:lvl8pPr lvl="7" algn="ctr">
              <a:spcBef>
                <a:spcPts val="0"/>
              </a:spcBef>
              <a:spcAft>
                <a:spcPts val="0"/>
              </a:spcAft>
              <a:buSzPts val="44500"/>
              <a:buNone/>
              <a:defRPr sz="44500"/>
            </a:lvl8pPr>
            <a:lvl9pPr lvl="8" algn="ctr">
              <a:spcBef>
                <a:spcPts val="0"/>
              </a:spcBef>
              <a:spcAft>
                <a:spcPts val="0"/>
              </a:spcAft>
              <a:buSzPts val="44500"/>
              <a:buNone/>
              <a:defRPr sz="44500"/>
            </a:lvl9pPr>
          </a:lstStyle>
          <a:p/>
        </p:txBody>
      </p:sp>
      <p:sp>
        <p:nvSpPr>
          <p:cNvPr id="38" name="Google Shape;38;p9"/>
          <p:cNvSpPr txBox="1"/>
          <p:nvPr>
            <p:ph idx="1" type="subTitle"/>
          </p:nvPr>
        </p:nvSpPr>
        <p:spPr>
          <a:xfrm>
            <a:off x="2747095" y="36419211"/>
            <a:ext cx="41855400" cy="16046700"/>
          </a:xfrm>
          <a:prstGeom prst="rect">
            <a:avLst/>
          </a:prstGeom>
        </p:spPr>
        <p:txBody>
          <a:bodyPr anchorCtr="0" anchor="t" bIns="967875" lIns="967875" spcFirstLastPara="1" rIns="967875" wrap="square" tIns="967875">
            <a:normAutofit/>
          </a:bodyPr>
          <a:lstStyle>
            <a:lvl1pPr lvl="0" algn="ctr">
              <a:lnSpc>
                <a:spcPct val="100000"/>
              </a:lnSpc>
              <a:spcBef>
                <a:spcPts val="0"/>
              </a:spcBef>
              <a:spcAft>
                <a:spcPts val="0"/>
              </a:spcAft>
              <a:buSzPts val="22100"/>
              <a:buNone/>
              <a:defRPr sz="22100"/>
            </a:lvl1pPr>
            <a:lvl2pPr lvl="1" algn="ctr">
              <a:lnSpc>
                <a:spcPct val="100000"/>
              </a:lnSpc>
              <a:spcBef>
                <a:spcPts val="0"/>
              </a:spcBef>
              <a:spcAft>
                <a:spcPts val="0"/>
              </a:spcAft>
              <a:buSzPts val="22100"/>
              <a:buNone/>
              <a:defRPr sz="22100"/>
            </a:lvl2pPr>
            <a:lvl3pPr lvl="2" algn="ctr">
              <a:lnSpc>
                <a:spcPct val="100000"/>
              </a:lnSpc>
              <a:spcBef>
                <a:spcPts val="0"/>
              </a:spcBef>
              <a:spcAft>
                <a:spcPts val="0"/>
              </a:spcAft>
              <a:buSzPts val="22100"/>
              <a:buNone/>
              <a:defRPr sz="22100"/>
            </a:lvl3pPr>
            <a:lvl4pPr lvl="3" algn="ctr">
              <a:lnSpc>
                <a:spcPct val="100000"/>
              </a:lnSpc>
              <a:spcBef>
                <a:spcPts val="0"/>
              </a:spcBef>
              <a:spcAft>
                <a:spcPts val="0"/>
              </a:spcAft>
              <a:buSzPts val="22100"/>
              <a:buNone/>
              <a:defRPr sz="22100"/>
            </a:lvl4pPr>
            <a:lvl5pPr lvl="4" algn="ctr">
              <a:lnSpc>
                <a:spcPct val="100000"/>
              </a:lnSpc>
              <a:spcBef>
                <a:spcPts val="0"/>
              </a:spcBef>
              <a:spcAft>
                <a:spcPts val="0"/>
              </a:spcAft>
              <a:buSzPts val="22100"/>
              <a:buNone/>
              <a:defRPr sz="22100"/>
            </a:lvl5pPr>
            <a:lvl6pPr lvl="5" algn="ctr">
              <a:lnSpc>
                <a:spcPct val="100000"/>
              </a:lnSpc>
              <a:spcBef>
                <a:spcPts val="0"/>
              </a:spcBef>
              <a:spcAft>
                <a:spcPts val="0"/>
              </a:spcAft>
              <a:buSzPts val="22100"/>
              <a:buNone/>
              <a:defRPr sz="22100"/>
            </a:lvl6pPr>
            <a:lvl7pPr lvl="6" algn="ctr">
              <a:lnSpc>
                <a:spcPct val="100000"/>
              </a:lnSpc>
              <a:spcBef>
                <a:spcPts val="0"/>
              </a:spcBef>
              <a:spcAft>
                <a:spcPts val="0"/>
              </a:spcAft>
              <a:buSzPts val="22100"/>
              <a:buNone/>
              <a:defRPr sz="22100"/>
            </a:lvl7pPr>
            <a:lvl8pPr lvl="7" algn="ctr">
              <a:lnSpc>
                <a:spcPct val="100000"/>
              </a:lnSpc>
              <a:spcBef>
                <a:spcPts val="0"/>
              </a:spcBef>
              <a:spcAft>
                <a:spcPts val="0"/>
              </a:spcAft>
              <a:buSzPts val="22100"/>
              <a:buNone/>
              <a:defRPr sz="22100"/>
            </a:lvl8pPr>
            <a:lvl9pPr lvl="8" algn="ctr">
              <a:lnSpc>
                <a:spcPct val="100000"/>
              </a:lnSpc>
              <a:spcBef>
                <a:spcPts val="0"/>
              </a:spcBef>
              <a:spcAft>
                <a:spcPts val="0"/>
              </a:spcAft>
              <a:buSzPts val="22100"/>
              <a:buNone/>
              <a:defRPr sz="22100"/>
            </a:lvl9pPr>
          </a:lstStyle>
          <a:p/>
        </p:txBody>
      </p:sp>
      <p:sp>
        <p:nvSpPr>
          <p:cNvPr id="39" name="Google Shape;39;p9"/>
          <p:cNvSpPr txBox="1"/>
          <p:nvPr>
            <p:ph idx="2" type="body"/>
          </p:nvPr>
        </p:nvSpPr>
        <p:spPr>
          <a:xfrm>
            <a:off x="51108389" y="9407611"/>
            <a:ext cx="39701100" cy="48009300"/>
          </a:xfrm>
          <a:prstGeom prst="rect">
            <a:avLst/>
          </a:prstGeom>
        </p:spPr>
        <p:txBody>
          <a:bodyPr anchorCtr="0" anchor="ctr" bIns="967875" lIns="967875" spcFirstLastPara="1" rIns="967875" wrap="square" tIns="967875">
            <a:normAutofit/>
          </a:bodyPr>
          <a:lstStyle>
            <a:lvl1pPr indent="-1447800" lvl="0" marL="457200">
              <a:spcBef>
                <a:spcPts val="0"/>
              </a:spcBef>
              <a:spcAft>
                <a:spcPts val="0"/>
              </a:spcAft>
              <a:buSzPts val="19200"/>
              <a:buChar char="●"/>
              <a:defRPr/>
            </a:lvl1pPr>
            <a:lvl2pPr indent="-1162050" lvl="1" marL="914400">
              <a:spcBef>
                <a:spcPts val="0"/>
              </a:spcBef>
              <a:spcAft>
                <a:spcPts val="0"/>
              </a:spcAft>
              <a:buSzPts val="14700"/>
              <a:buChar char="○"/>
              <a:defRPr/>
            </a:lvl2pPr>
            <a:lvl3pPr indent="-1162050" lvl="2" marL="1371600">
              <a:spcBef>
                <a:spcPts val="0"/>
              </a:spcBef>
              <a:spcAft>
                <a:spcPts val="0"/>
              </a:spcAft>
              <a:buSzPts val="14700"/>
              <a:buChar char="■"/>
              <a:defRPr/>
            </a:lvl3pPr>
            <a:lvl4pPr indent="-1162050" lvl="3" marL="1828800">
              <a:spcBef>
                <a:spcPts val="0"/>
              </a:spcBef>
              <a:spcAft>
                <a:spcPts val="0"/>
              </a:spcAft>
              <a:buSzPts val="14700"/>
              <a:buChar char="●"/>
              <a:defRPr/>
            </a:lvl4pPr>
            <a:lvl5pPr indent="-1162050" lvl="4" marL="2286000">
              <a:spcBef>
                <a:spcPts val="0"/>
              </a:spcBef>
              <a:spcAft>
                <a:spcPts val="0"/>
              </a:spcAft>
              <a:buSzPts val="14700"/>
              <a:buChar char="○"/>
              <a:defRPr/>
            </a:lvl5pPr>
            <a:lvl6pPr indent="-1162050" lvl="5" marL="2743200">
              <a:spcBef>
                <a:spcPts val="0"/>
              </a:spcBef>
              <a:spcAft>
                <a:spcPts val="0"/>
              </a:spcAft>
              <a:buSzPts val="14700"/>
              <a:buChar char="■"/>
              <a:defRPr/>
            </a:lvl6pPr>
            <a:lvl7pPr indent="-1162050" lvl="6" marL="3200400">
              <a:spcBef>
                <a:spcPts val="0"/>
              </a:spcBef>
              <a:spcAft>
                <a:spcPts val="0"/>
              </a:spcAft>
              <a:buSzPts val="14700"/>
              <a:buChar char="●"/>
              <a:defRPr/>
            </a:lvl7pPr>
            <a:lvl8pPr indent="-1162050" lvl="7" marL="3657600">
              <a:spcBef>
                <a:spcPts val="0"/>
              </a:spcBef>
              <a:spcAft>
                <a:spcPts val="0"/>
              </a:spcAft>
              <a:buSzPts val="14700"/>
              <a:buChar char="○"/>
              <a:defRPr/>
            </a:lvl8pPr>
            <a:lvl9pPr indent="-1162050" lvl="8" marL="4114800">
              <a:spcBef>
                <a:spcPts val="0"/>
              </a:spcBef>
              <a:spcAft>
                <a:spcPts val="0"/>
              </a:spcAft>
              <a:buSzPts val="14700"/>
              <a:buChar char="■"/>
              <a:defRPr/>
            </a:lvl9pPr>
          </a:lstStyle>
          <a:p/>
        </p:txBody>
      </p:sp>
      <p:sp>
        <p:nvSpPr>
          <p:cNvPr id="40" name="Google Shape;40;p9"/>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225121" y="54966137"/>
            <a:ext cx="62068500" cy="7862100"/>
          </a:xfrm>
          <a:prstGeom prst="rect">
            <a:avLst/>
          </a:prstGeom>
        </p:spPr>
        <p:txBody>
          <a:bodyPr anchorCtr="0" anchor="ctr" bIns="967875" lIns="967875" spcFirstLastPara="1" rIns="967875" wrap="square" tIns="967875">
            <a:normAutofit/>
          </a:bodyPr>
          <a:lstStyle>
            <a:lvl1pPr indent="-228600" lvl="0" marL="457200">
              <a:lnSpc>
                <a:spcPct val="100000"/>
              </a:lnSpc>
              <a:spcBef>
                <a:spcPts val="0"/>
              </a:spcBef>
              <a:spcAft>
                <a:spcPts val="0"/>
              </a:spcAft>
              <a:buSzPts val="19200"/>
              <a:buNone/>
              <a:defRPr/>
            </a:lvl1pPr>
          </a:lstStyle>
          <a:p/>
        </p:txBody>
      </p:sp>
      <p:sp>
        <p:nvSpPr>
          <p:cNvPr id="43" name="Google Shape;43;p10"/>
          <p:cNvSpPr txBox="1"/>
          <p:nvPr>
            <p:ph idx="12" type="sldNum"/>
          </p:nvPr>
        </p:nvSpPr>
        <p:spPr>
          <a:xfrm>
            <a:off x="87663462" y="60587276"/>
            <a:ext cx="5677500" cy="5114100"/>
          </a:xfrm>
          <a:prstGeom prst="rect">
            <a:avLst/>
          </a:prstGeom>
        </p:spPr>
        <p:txBody>
          <a:bodyPr anchorCtr="0" anchor="ctr" bIns="967875" lIns="967875" spcFirstLastPara="1" rIns="967875" wrap="square" tIns="9678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225121" y="5782029"/>
            <a:ext cx="88161900" cy="7441200"/>
          </a:xfrm>
          <a:prstGeom prst="rect">
            <a:avLst/>
          </a:prstGeom>
          <a:noFill/>
          <a:ln>
            <a:noFill/>
          </a:ln>
        </p:spPr>
        <p:txBody>
          <a:bodyPr anchorCtr="0" anchor="t" bIns="967875" lIns="967875" spcFirstLastPara="1" rIns="967875" wrap="square" tIns="967875">
            <a:normAutofit/>
          </a:bodyPr>
          <a:lstStyle>
            <a:lvl1pPr lvl="0">
              <a:spcBef>
                <a:spcPts val="0"/>
              </a:spcBef>
              <a:spcAft>
                <a:spcPts val="0"/>
              </a:spcAft>
              <a:buClr>
                <a:schemeClr val="dk1"/>
              </a:buClr>
              <a:buSzPts val="29800"/>
              <a:buNone/>
              <a:defRPr sz="29800">
                <a:solidFill>
                  <a:schemeClr val="dk1"/>
                </a:solidFill>
              </a:defRPr>
            </a:lvl1pPr>
            <a:lvl2pPr lvl="1">
              <a:spcBef>
                <a:spcPts val="0"/>
              </a:spcBef>
              <a:spcAft>
                <a:spcPts val="0"/>
              </a:spcAft>
              <a:buClr>
                <a:schemeClr val="dk1"/>
              </a:buClr>
              <a:buSzPts val="29800"/>
              <a:buNone/>
              <a:defRPr sz="29800">
                <a:solidFill>
                  <a:schemeClr val="dk1"/>
                </a:solidFill>
              </a:defRPr>
            </a:lvl2pPr>
            <a:lvl3pPr lvl="2">
              <a:spcBef>
                <a:spcPts val="0"/>
              </a:spcBef>
              <a:spcAft>
                <a:spcPts val="0"/>
              </a:spcAft>
              <a:buClr>
                <a:schemeClr val="dk1"/>
              </a:buClr>
              <a:buSzPts val="29800"/>
              <a:buNone/>
              <a:defRPr sz="29800">
                <a:solidFill>
                  <a:schemeClr val="dk1"/>
                </a:solidFill>
              </a:defRPr>
            </a:lvl3pPr>
            <a:lvl4pPr lvl="3">
              <a:spcBef>
                <a:spcPts val="0"/>
              </a:spcBef>
              <a:spcAft>
                <a:spcPts val="0"/>
              </a:spcAft>
              <a:buClr>
                <a:schemeClr val="dk1"/>
              </a:buClr>
              <a:buSzPts val="29800"/>
              <a:buNone/>
              <a:defRPr sz="29800">
                <a:solidFill>
                  <a:schemeClr val="dk1"/>
                </a:solidFill>
              </a:defRPr>
            </a:lvl4pPr>
            <a:lvl5pPr lvl="4">
              <a:spcBef>
                <a:spcPts val="0"/>
              </a:spcBef>
              <a:spcAft>
                <a:spcPts val="0"/>
              </a:spcAft>
              <a:buClr>
                <a:schemeClr val="dk1"/>
              </a:buClr>
              <a:buSzPts val="29800"/>
              <a:buNone/>
              <a:defRPr sz="29800">
                <a:solidFill>
                  <a:schemeClr val="dk1"/>
                </a:solidFill>
              </a:defRPr>
            </a:lvl5pPr>
            <a:lvl6pPr lvl="5">
              <a:spcBef>
                <a:spcPts val="0"/>
              </a:spcBef>
              <a:spcAft>
                <a:spcPts val="0"/>
              </a:spcAft>
              <a:buClr>
                <a:schemeClr val="dk1"/>
              </a:buClr>
              <a:buSzPts val="29800"/>
              <a:buNone/>
              <a:defRPr sz="29800">
                <a:solidFill>
                  <a:schemeClr val="dk1"/>
                </a:solidFill>
              </a:defRPr>
            </a:lvl6pPr>
            <a:lvl7pPr lvl="6">
              <a:spcBef>
                <a:spcPts val="0"/>
              </a:spcBef>
              <a:spcAft>
                <a:spcPts val="0"/>
              </a:spcAft>
              <a:buClr>
                <a:schemeClr val="dk1"/>
              </a:buClr>
              <a:buSzPts val="29800"/>
              <a:buNone/>
              <a:defRPr sz="29800">
                <a:solidFill>
                  <a:schemeClr val="dk1"/>
                </a:solidFill>
              </a:defRPr>
            </a:lvl7pPr>
            <a:lvl8pPr lvl="7">
              <a:spcBef>
                <a:spcPts val="0"/>
              </a:spcBef>
              <a:spcAft>
                <a:spcPts val="0"/>
              </a:spcAft>
              <a:buClr>
                <a:schemeClr val="dk1"/>
              </a:buClr>
              <a:buSzPts val="29800"/>
              <a:buNone/>
              <a:defRPr sz="29800">
                <a:solidFill>
                  <a:schemeClr val="dk1"/>
                </a:solidFill>
              </a:defRPr>
            </a:lvl8pPr>
            <a:lvl9pPr lvl="8">
              <a:spcBef>
                <a:spcPts val="0"/>
              </a:spcBef>
              <a:spcAft>
                <a:spcPts val="0"/>
              </a:spcAft>
              <a:buClr>
                <a:schemeClr val="dk1"/>
              </a:buClr>
              <a:buSzPts val="29800"/>
              <a:buNone/>
              <a:defRPr sz="29800">
                <a:solidFill>
                  <a:schemeClr val="dk1"/>
                </a:solidFill>
              </a:defRPr>
            </a:lvl9pPr>
          </a:lstStyle>
          <a:p/>
        </p:txBody>
      </p:sp>
      <p:sp>
        <p:nvSpPr>
          <p:cNvPr id="7" name="Google Shape;7;p1"/>
          <p:cNvSpPr txBox="1"/>
          <p:nvPr>
            <p:ph idx="1" type="body"/>
          </p:nvPr>
        </p:nvSpPr>
        <p:spPr>
          <a:xfrm>
            <a:off x="3225121" y="14973638"/>
            <a:ext cx="88161900" cy="44387400"/>
          </a:xfrm>
          <a:prstGeom prst="rect">
            <a:avLst/>
          </a:prstGeom>
          <a:noFill/>
          <a:ln>
            <a:noFill/>
          </a:ln>
        </p:spPr>
        <p:txBody>
          <a:bodyPr anchorCtr="0" anchor="t" bIns="967875" lIns="967875" spcFirstLastPara="1" rIns="967875" wrap="square" tIns="967875">
            <a:normAutofit/>
          </a:bodyPr>
          <a:lstStyle>
            <a:lvl1pPr indent="-1447800" lvl="0" marL="457200">
              <a:lnSpc>
                <a:spcPct val="115000"/>
              </a:lnSpc>
              <a:spcBef>
                <a:spcPts val="0"/>
              </a:spcBef>
              <a:spcAft>
                <a:spcPts val="0"/>
              </a:spcAft>
              <a:buClr>
                <a:schemeClr val="dk2"/>
              </a:buClr>
              <a:buSzPts val="19200"/>
              <a:buChar char="●"/>
              <a:defRPr sz="19200">
                <a:solidFill>
                  <a:schemeClr val="dk2"/>
                </a:solidFill>
              </a:defRPr>
            </a:lvl1pPr>
            <a:lvl2pPr indent="-1162050" lvl="1" marL="914400">
              <a:lnSpc>
                <a:spcPct val="115000"/>
              </a:lnSpc>
              <a:spcBef>
                <a:spcPts val="0"/>
              </a:spcBef>
              <a:spcAft>
                <a:spcPts val="0"/>
              </a:spcAft>
              <a:buClr>
                <a:schemeClr val="dk2"/>
              </a:buClr>
              <a:buSzPts val="14700"/>
              <a:buChar char="○"/>
              <a:defRPr sz="14700">
                <a:solidFill>
                  <a:schemeClr val="dk2"/>
                </a:solidFill>
              </a:defRPr>
            </a:lvl2pPr>
            <a:lvl3pPr indent="-1162050" lvl="2" marL="1371600">
              <a:lnSpc>
                <a:spcPct val="115000"/>
              </a:lnSpc>
              <a:spcBef>
                <a:spcPts val="0"/>
              </a:spcBef>
              <a:spcAft>
                <a:spcPts val="0"/>
              </a:spcAft>
              <a:buClr>
                <a:schemeClr val="dk2"/>
              </a:buClr>
              <a:buSzPts val="14700"/>
              <a:buChar char="■"/>
              <a:defRPr sz="14700">
                <a:solidFill>
                  <a:schemeClr val="dk2"/>
                </a:solidFill>
              </a:defRPr>
            </a:lvl3pPr>
            <a:lvl4pPr indent="-1162050" lvl="3" marL="1828800">
              <a:lnSpc>
                <a:spcPct val="115000"/>
              </a:lnSpc>
              <a:spcBef>
                <a:spcPts val="0"/>
              </a:spcBef>
              <a:spcAft>
                <a:spcPts val="0"/>
              </a:spcAft>
              <a:buClr>
                <a:schemeClr val="dk2"/>
              </a:buClr>
              <a:buSzPts val="14700"/>
              <a:buChar char="●"/>
              <a:defRPr sz="14700">
                <a:solidFill>
                  <a:schemeClr val="dk2"/>
                </a:solidFill>
              </a:defRPr>
            </a:lvl4pPr>
            <a:lvl5pPr indent="-1162050" lvl="4" marL="2286000">
              <a:lnSpc>
                <a:spcPct val="115000"/>
              </a:lnSpc>
              <a:spcBef>
                <a:spcPts val="0"/>
              </a:spcBef>
              <a:spcAft>
                <a:spcPts val="0"/>
              </a:spcAft>
              <a:buClr>
                <a:schemeClr val="dk2"/>
              </a:buClr>
              <a:buSzPts val="14700"/>
              <a:buChar char="○"/>
              <a:defRPr sz="14700">
                <a:solidFill>
                  <a:schemeClr val="dk2"/>
                </a:solidFill>
              </a:defRPr>
            </a:lvl5pPr>
            <a:lvl6pPr indent="-1162050" lvl="5" marL="2743200">
              <a:lnSpc>
                <a:spcPct val="115000"/>
              </a:lnSpc>
              <a:spcBef>
                <a:spcPts val="0"/>
              </a:spcBef>
              <a:spcAft>
                <a:spcPts val="0"/>
              </a:spcAft>
              <a:buClr>
                <a:schemeClr val="dk2"/>
              </a:buClr>
              <a:buSzPts val="14700"/>
              <a:buChar char="■"/>
              <a:defRPr sz="14700">
                <a:solidFill>
                  <a:schemeClr val="dk2"/>
                </a:solidFill>
              </a:defRPr>
            </a:lvl6pPr>
            <a:lvl7pPr indent="-1162050" lvl="6" marL="3200400">
              <a:lnSpc>
                <a:spcPct val="115000"/>
              </a:lnSpc>
              <a:spcBef>
                <a:spcPts val="0"/>
              </a:spcBef>
              <a:spcAft>
                <a:spcPts val="0"/>
              </a:spcAft>
              <a:buClr>
                <a:schemeClr val="dk2"/>
              </a:buClr>
              <a:buSzPts val="14700"/>
              <a:buChar char="●"/>
              <a:defRPr sz="14700">
                <a:solidFill>
                  <a:schemeClr val="dk2"/>
                </a:solidFill>
              </a:defRPr>
            </a:lvl7pPr>
            <a:lvl8pPr indent="-1162050" lvl="7" marL="3657600">
              <a:lnSpc>
                <a:spcPct val="115000"/>
              </a:lnSpc>
              <a:spcBef>
                <a:spcPts val="0"/>
              </a:spcBef>
              <a:spcAft>
                <a:spcPts val="0"/>
              </a:spcAft>
              <a:buClr>
                <a:schemeClr val="dk2"/>
              </a:buClr>
              <a:buSzPts val="14700"/>
              <a:buChar char="○"/>
              <a:defRPr sz="14700">
                <a:solidFill>
                  <a:schemeClr val="dk2"/>
                </a:solidFill>
              </a:defRPr>
            </a:lvl8pPr>
            <a:lvl9pPr indent="-1162050" lvl="8" marL="4114800">
              <a:lnSpc>
                <a:spcPct val="115000"/>
              </a:lnSpc>
              <a:spcBef>
                <a:spcPts val="0"/>
              </a:spcBef>
              <a:spcAft>
                <a:spcPts val="0"/>
              </a:spcAft>
              <a:buClr>
                <a:schemeClr val="dk2"/>
              </a:buClr>
              <a:buSzPts val="14700"/>
              <a:buChar char="■"/>
              <a:defRPr sz="14700">
                <a:solidFill>
                  <a:schemeClr val="dk2"/>
                </a:solidFill>
              </a:defRPr>
            </a:lvl9pPr>
          </a:lstStyle>
          <a:p/>
        </p:txBody>
      </p:sp>
      <p:sp>
        <p:nvSpPr>
          <p:cNvPr id="8" name="Google Shape;8;p1"/>
          <p:cNvSpPr txBox="1"/>
          <p:nvPr>
            <p:ph idx="12" type="sldNum"/>
          </p:nvPr>
        </p:nvSpPr>
        <p:spPr>
          <a:xfrm>
            <a:off x="87663462" y="60587276"/>
            <a:ext cx="5677500" cy="5114100"/>
          </a:xfrm>
          <a:prstGeom prst="rect">
            <a:avLst/>
          </a:prstGeom>
          <a:noFill/>
          <a:ln>
            <a:noFill/>
          </a:ln>
        </p:spPr>
        <p:txBody>
          <a:bodyPr anchorCtr="0" anchor="ctr" bIns="967875" lIns="967875" spcFirstLastPara="1" rIns="967875" wrap="square" tIns="967875">
            <a:normAutofit/>
          </a:bodyPr>
          <a:lstStyle>
            <a:lvl1pPr lvl="0" algn="r">
              <a:buNone/>
              <a:defRPr sz="10600">
                <a:solidFill>
                  <a:schemeClr val="dk2"/>
                </a:solidFill>
              </a:defRPr>
            </a:lvl1pPr>
            <a:lvl2pPr lvl="1" algn="r">
              <a:buNone/>
              <a:defRPr sz="10600">
                <a:solidFill>
                  <a:schemeClr val="dk2"/>
                </a:solidFill>
              </a:defRPr>
            </a:lvl2pPr>
            <a:lvl3pPr lvl="2" algn="r">
              <a:buNone/>
              <a:defRPr sz="10600">
                <a:solidFill>
                  <a:schemeClr val="dk2"/>
                </a:solidFill>
              </a:defRPr>
            </a:lvl3pPr>
            <a:lvl4pPr lvl="3" algn="r">
              <a:buNone/>
              <a:defRPr sz="10600">
                <a:solidFill>
                  <a:schemeClr val="dk2"/>
                </a:solidFill>
              </a:defRPr>
            </a:lvl4pPr>
            <a:lvl5pPr lvl="4" algn="r">
              <a:buNone/>
              <a:defRPr sz="10600">
                <a:solidFill>
                  <a:schemeClr val="dk2"/>
                </a:solidFill>
              </a:defRPr>
            </a:lvl5pPr>
            <a:lvl6pPr lvl="5" algn="r">
              <a:buNone/>
              <a:defRPr sz="10600">
                <a:solidFill>
                  <a:schemeClr val="dk2"/>
                </a:solidFill>
              </a:defRPr>
            </a:lvl6pPr>
            <a:lvl7pPr lvl="6" algn="r">
              <a:buNone/>
              <a:defRPr sz="10600">
                <a:solidFill>
                  <a:schemeClr val="dk2"/>
                </a:solidFill>
              </a:defRPr>
            </a:lvl7pPr>
            <a:lvl8pPr lvl="7" algn="r">
              <a:buNone/>
              <a:defRPr sz="10600">
                <a:solidFill>
                  <a:schemeClr val="dk2"/>
                </a:solidFill>
              </a:defRPr>
            </a:lvl8pPr>
            <a:lvl9pPr lvl="8" algn="r">
              <a:buNone/>
              <a:defRPr sz="106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40" Type="http://schemas.openxmlformats.org/officeDocument/2006/relationships/image" Target="../media/image40.png"/><Relationship Id="rId20" Type="http://schemas.openxmlformats.org/officeDocument/2006/relationships/image" Target="../media/image10.png"/><Relationship Id="rId42" Type="http://schemas.openxmlformats.org/officeDocument/2006/relationships/image" Target="../media/image36.png"/><Relationship Id="rId41" Type="http://schemas.openxmlformats.org/officeDocument/2006/relationships/image" Target="../media/image39.png"/><Relationship Id="rId22" Type="http://schemas.openxmlformats.org/officeDocument/2006/relationships/image" Target="../media/image18.png"/><Relationship Id="rId21" Type="http://schemas.openxmlformats.org/officeDocument/2006/relationships/image" Target="../media/image13.png"/><Relationship Id="rId24" Type="http://schemas.openxmlformats.org/officeDocument/2006/relationships/image" Target="../media/image17.png"/><Relationship Id="rId23"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 Id="rId9" Type="http://schemas.openxmlformats.org/officeDocument/2006/relationships/image" Target="../media/image6.png"/><Relationship Id="rId26" Type="http://schemas.openxmlformats.org/officeDocument/2006/relationships/image" Target="../media/image21.png"/><Relationship Id="rId25" Type="http://schemas.openxmlformats.org/officeDocument/2006/relationships/image" Target="../media/image24.png"/><Relationship Id="rId28" Type="http://schemas.openxmlformats.org/officeDocument/2006/relationships/image" Target="../media/image22.png"/><Relationship Id="rId27" Type="http://schemas.openxmlformats.org/officeDocument/2006/relationships/image" Target="../media/image27.png"/><Relationship Id="rId5" Type="http://schemas.openxmlformats.org/officeDocument/2006/relationships/image" Target="../media/image3.png"/><Relationship Id="rId6" Type="http://schemas.openxmlformats.org/officeDocument/2006/relationships/image" Target="../media/image5.png"/><Relationship Id="rId29" Type="http://schemas.openxmlformats.org/officeDocument/2006/relationships/image" Target="../media/image23.png"/><Relationship Id="rId7" Type="http://schemas.openxmlformats.org/officeDocument/2006/relationships/image" Target="../media/image4.png"/><Relationship Id="rId8" Type="http://schemas.openxmlformats.org/officeDocument/2006/relationships/image" Target="../media/image7.png"/><Relationship Id="rId31" Type="http://schemas.openxmlformats.org/officeDocument/2006/relationships/image" Target="../media/image26.png"/><Relationship Id="rId30" Type="http://schemas.openxmlformats.org/officeDocument/2006/relationships/image" Target="../media/image32.png"/><Relationship Id="rId11" Type="http://schemas.openxmlformats.org/officeDocument/2006/relationships/image" Target="../media/image11.png"/><Relationship Id="rId33" Type="http://schemas.openxmlformats.org/officeDocument/2006/relationships/image" Target="../media/image30.png"/><Relationship Id="rId10" Type="http://schemas.openxmlformats.org/officeDocument/2006/relationships/image" Target="../media/image9.png"/><Relationship Id="rId32" Type="http://schemas.openxmlformats.org/officeDocument/2006/relationships/image" Target="../media/image29.png"/><Relationship Id="rId13" Type="http://schemas.openxmlformats.org/officeDocument/2006/relationships/image" Target="../media/image8.png"/><Relationship Id="rId35" Type="http://schemas.openxmlformats.org/officeDocument/2006/relationships/image" Target="../media/image35.png"/><Relationship Id="rId12" Type="http://schemas.openxmlformats.org/officeDocument/2006/relationships/image" Target="../media/image31.png"/><Relationship Id="rId34" Type="http://schemas.openxmlformats.org/officeDocument/2006/relationships/image" Target="../media/image33.png"/><Relationship Id="rId15" Type="http://schemas.openxmlformats.org/officeDocument/2006/relationships/image" Target="../media/image15.png"/><Relationship Id="rId37" Type="http://schemas.openxmlformats.org/officeDocument/2006/relationships/image" Target="../media/image37.png"/><Relationship Id="rId14" Type="http://schemas.openxmlformats.org/officeDocument/2006/relationships/image" Target="../media/image25.png"/><Relationship Id="rId36" Type="http://schemas.openxmlformats.org/officeDocument/2006/relationships/image" Target="../media/image28.png"/><Relationship Id="rId17" Type="http://schemas.openxmlformats.org/officeDocument/2006/relationships/image" Target="../media/image14.png"/><Relationship Id="rId39" Type="http://schemas.openxmlformats.org/officeDocument/2006/relationships/image" Target="../media/image38.png"/><Relationship Id="rId16" Type="http://schemas.openxmlformats.org/officeDocument/2006/relationships/image" Target="../media/image16.png"/><Relationship Id="rId38" Type="http://schemas.openxmlformats.org/officeDocument/2006/relationships/image" Target="../media/image34.png"/><Relationship Id="rId19" Type="http://schemas.openxmlformats.org/officeDocument/2006/relationships/image" Target="../media/image12.png"/><Relationship Id="rId18"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p:nvPr/>
        </p:nvSpPr>
        <p:spPr>
          <a:xfrm>
            <a:off x="36746225" y="5731775"/>
            <a:ext cx="21451200" cy="4843500"/>
          </a:xfrm>
          <a:prstGeom prst="roundRect">
            <a:avLst>
              <a:gd fmla="val 0" name="adj"/>
            </a:avLst>
          </a:prstGeom>
          <a:solidFill>
            <a:srgbClr val="FFFFFF">
              <a:alpha val="608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a:t>
            </a:r>
            <a:endParaRPr/>
          </a:p>
        </p:txBody>
      </p:sp>
      <p:sp>
        <p:nvSpPr>
          <p:cNvPr id="55" name="Google Shape;55;p13"/>
          <p:cNvSpPr txBox="1"/>
          <p:nvPr/>
        </p:nvSpPr>
        <p:spPr>
          <a:xfrm>
            <a:off x="36753400" y="4521650"/>
            <a:ext cx="21393000" cy="597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6000">
                <a:solidFill>
                  <a:schemeClr val="dk1"/>
                </a:solidFill>
                <a:latin typeface="Lato Black"/>
                <a:ea typeface="Lato Black"/>
                <a:cs typeface="Lato Black"/>
                <a:sym typeface="Lato Black"/>
              </a:rPr>
              <a:t>– The Solution –</a:t>
            </a:r>
            <a:endParaRPr sz="1000">
              <a:solidFill>
                <a:schemeClr val="dk1"/>
              </a:solidFill>
              <a:latin typeface="Lato Black"/>
              <a:ea typeface="Lato Black"/>
              <a:cs typeface="Lato Black"/>
              <a:sym typeface="Lato Black"/>
            </a:endParaRPr>
          </a:p>
          <a:p>
            <a:pPr indent="0" lvl="0" marL="0" rtl="0" algn="ctr">
              <a:spcBef>
                <a:spcPts val="1200"/>
              </a:spcBef>
              <a:spcAft>
                <a:spcPts val="0"/>
              </a:spcAft>
              <a:buNone/>
            </a:pPr>
            <a:r>
              <a:t/>
            </a:r>
            <a:endParaRPr sz="1000">
              <a:solidFill>
                <a:schemeClr val="dk1"/>
              </a:solidFill>
              <a:latin typeface="Lato Black"/>
              <a:ea typeface="Lato Black"/>
              <a:cs typeface="Lato Black"/>
              <a:sym typeface="Lato Black"/>
            </a:endParaRPr>
          </a:p>
          <a:p>
            <a:pPr indent="0" lvl="0" marL="0" rtl="0" algn="ctr">
              <a:spcBef>
                <a:spcPts val="1200"/>
              </a:spcBef>
              <a:spcAft>
                <a:spcPts val="0"/>
              </a:spcAft>
              <a:buClr>
                <a:schemeClr val="dk1"/>
              </a:buClr>
              <a:buSzPts val="1100"/>
              <a:buFont typeface="Arial"/>
              <a:buNone/>
            </a:pPr>
            <a:r>
              <a:rPr b="1" lang="en-GB" sz="4600">
                <a:solidFill>
                  <a:schemeClr val="dk1"/>
                </a:solidFill>
                <a:latin typeface="Lato"/>
                <a:ea typeface="Lato"/>
                <a:cs typeface="Lato"/>
                <a:sym typeface="Lato"/>
              </a:rPr>
              <a:t>ClimateActionHow.com</a:t>
            </a:r>
            <a:endParaRPr b="1" sz="4600">
              <a:solidFill>
                <a:schemeClr val="dk1"/>
              </a:solidFill>
              <a:latin typeface="Lato"/>
              <a:ea typeface="Lato"/>
              <a:cs typeface="Lato"/>
              <a:sym typeface="Lato"/>
            </a:endParaRPr>
          </a:p>
          <a:p>
            <a:pPr indent="0" lvl="0" marL="0" rtl="0" algn="ctr">
              <a:spcBef>
                <a:spcPts val="1200"/>
              </a:spcBef>
              <a:spcAft>
                <a:spcPts val="0"/>
              </a:spcAft>
              <a:buClr>
                <a:schemeClr val="dk1"/>
              </a:buClr>
              <a:buSzPts val="1100"/>
              <a:buFont typeface="Arial"/>
              <a:buNone/>
            </a:pPr>
            <a:r>
              <a:rPr lang="en-GB" sz="4400">
                <a:solidFill>
                  <a:schemeClr val="dk1"/>
                </a:solidFill>
                <a:latin typeface="Lato"/>
                <a:ea typeface="Lato"/>
                <a:cs typeface="Lato"/>
                <a:sym typeface="Lato"/>
              </a:rPr>
              <a:t>A web-resource which provides information on practical actions that people can </a:t>
            </a:r>
            <a:r>
              <a:rPr lang="en-GB" sz="4400">
                <a:solidFill>
                  <a:schemeClr val="dk1"/>
                </a:solidFill>
                <a:latin typeface="Lato"/>
                <a:ea typeface="Lato"/>
                <a:cs typeface="Lato"/>
                <a:sym typeface="Lato"/>
              </a:rPr>
              <a:t>take</a:t>
            </a:r>
            <a:r>
              <a:rPr lang="en-GB" sz="4400">
                <a:solidFill>
                  <a:schemeClr val="dk1"/>
                </a:solidFill>
                <a:latin typeface="Lato"/>
                <a:ea typeface="Lato"/>
                <a:cs typeface="Lato"/>
                <a:sym typeface="Lato"/>
              </a:rPr>
              <a:t> to help fight climate change.</a:t>
            </a:r>
            <a:endParaRPr sz="4400">
              <a:solidFill>
                <a:schemeClr val="dk1"/>
              </a:solidFill>
              <a:latin typeface="Lato"/>
              <a:ea typeface="Lato"/>
              <a:cs typeface="Lato"/>
              <a:sym typeface="Lato"/>
            </a:endParaRPr>
          </a:p>
          <a:p>
            <a:pPr indent="0" lvl="0" marL="0" rtl="0" algn="ctr">
              <a:spcBef>
                <a:spcPts val="1200"/>
              </a:spcBef>
              <a:spcAft>
                <a:spcPts val="1200"/>
              </a:spcAft>
              <a:buClr>
                <a:schemeClr val="dk1"/>
              </a:buClr>
              <a:buSzPts val="1100"/>
              <a:buFont typeface="Arial"/>
              <a:buNone/>
            </a:pPr>
            <a:r>
              <a:rPr lang="en-GB" sz="4400">
                <a:solidFill>
                  <a:schemeClr val="dk1"/>
                </a:solidFill>
                <a:latin typeface="Lato"/>
                <a:ea typeface="Lato"/>
                <a:cs typeface="Lato"/>
                <a:sym typeface="Lato"/>
              </a:rPr>
              <a:t>It includes information about actions big and small that people can take to make a difference, inspirational videos to encourage people to take action, and a large list of climate active charities that can be supported.</a:t>
            </a:r>
            <a:endParaRPr sz="4400">
              <a:latin typeface="Lato"/>
              <a:ea typeface="Lato"/>
              <a:cs typeface="Lato"/>
              <a:sym typeface="Lato"/>
            </a:endParaRPr>
          </a:p>
        </p:txBody>
      </p:sp>
      <p:sp>
        <p:nvSpPr>
          <p:cNvPr id="56" name="Google Shape;56;p13"/>
          <p:cNvSpPr/>
          <p:nvPr/>
        </p:nvSpPr>
        <p:spPr>
          <a:xfrm>
            <a:off x="76708225" y="61433600"/>
            <a:ext cx="16914300" cy="4843500"/>
          </a:xfrm>
          <a:prstGeom prst="rect">
            <a:avLst/>
          </a:prstGeom>
          <a:solidFill>
            <a:srgbClr val="FF0000">
              <a:alpha val="284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3"/>
          <p:cNvSpPr/>
          <p:nvPr/>
        </p:nvSpPr>
        <p:spPr>
          <a:xfrm>
            <a:off x="60291375" y="61406000"/>
            <a:ext cx="14508900" cy="4843500"/>
          </a:xfrm>
          <a:prstGeom prst="rect">
            <a:avLst/>
          </a:prstGeom>
          <a:solidFill>
            <a:srgbClr val="9F00A7">
              <a:alpha val="245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3"/>
          <p:cNvSpPr/>
          <p:nvPr/>
        </p:nvSpPr>
        <p:spPr>
          <a:xfrm>
            <a:off x="62736963" y="50815263"/>
            <a:ext cx="9111600" cy="7606200"/>
          </a:xfrm>
          <a:prstGeom prst="rect">
            <a:avLst/>
          </a:prstGeom>
          <a:solidFill>
            <a:srgbClr val="4285F4">
              <a:alpha val="396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9" name="Google Shape;59;p13"/>
          <p:cNvCxnSpPr/>
          <p:nvPr/>
        </p:nvCxnSpPr>
        <p:spPr>
          <a:xfrm rot="10800000">
            <a:off x="75543375" y="42716288"/>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60" name="Google Shape;60;p13"/>
          <p:cNvCxnSpPr/>
          <p:nvPr/>
        </p:nvCxnSpPr>
        <p:spPr>
          <a:xfrm rot="10800000">
            <a:off x="80734700" y="33954463"/>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61" name="Google Shape;61;p13"/>
          <p:cNvCxnSpPr/>
          <p:nvPr/>
        </p:nvCxnSpPr>
        <p:spPr>
          <a:xfrm rot="10800000">
            <a:off x="62689975" y="14320163"/>
            <a:ext cx="0" cy="514500"/>
          </a:xfrm>
          <a:prstGeom prst="straightConnector1">
            <a:avLst/>
          </a:prstGeom>
          <a:noFill/>
          <a:ln cap="flat" cmpd="sng" w="28575">
            <a:solidFill>
              <a:schemeClr val="dk2"/>
            </a:solidFill>
            <a:prstDash val="solid"/>
            <a:round/>
            <a:headEnd len="med" w="med" type="none"/>
            <a:tailEnd len="med" w="med" type="none"/>
          </a:ln>
        </p:spPr>
      </p:cxnSp>
      <p:sp>
        <p:nvSpPr>
          <p:cNvPr id="62" name="Google Shape;62;p13"/>
          <p:cNvSpPr txBox="1"/>
          <p:nvPr/>
        </p:nvSpPr>
        <p:spPr>
          <a:xfrm>
            <a:off x="57270142" y="12396810"/>
            <a:ext cx="39998100" cy="44538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Clr>
                <a:schemeClr val="dk1"/>
              </a:buClr>
              <a:buSzPts val="1100"/>
              <a:buFont typeface="Arial"/>
              <a:buNone/>
            </a:pPr>
            <a:r>
              <a:rPr lang="en-GB" sz="12700">
                <a:solidFill>
                  <a:schemeClr val="dk1"/>
                </a:solidFill>
                <a:latin typeface="Lato Black"/>
                <a:ea typeface="Lato Black"/>
                <a:cs typeface="Lato Black"/>
                <a:sym typeface="Lato Black"/>
              </a:rPr>
              <a:t>80</a:t>
            </a:r>
            <a:r>
              <a:rPr lang="en-GB" sz="12700">
                <a:solidFill>
                  <a:schemeClr val="dk1"/>
                </a:solidFill>
                <a:latin typeface="Lato Black"/>
                <a:ea typeface="Lato Black"/>
                <a:cs typeface="Lato Black"/>
                <a:sym typeface="Lato Black"/>
              </a:rPr>
              <a:t>%</a:t>
            </a:r>
            <a:r>
              <a:rPr lang="en-GB" sz="9400">
                <a:solidFill>
                  <a:srgbClr val="434343"/>
                </a:solidFill>
                <a:latin typeface="Lato Black"/>
                <a:ea typeface="Lato Black"/>
                <a:cs typeface="Lato Black"/>
                <a:sym typeface="Lato Black"/>
              </a:rPr>
              <a:t> </a:t>
            </a:r>
            <a:r>
              <a:rPr b="1" lang="en-GB" sz="5300">
                <a:solidFill>
                  <a:schemeClr val="dk1"/>
                </a:solidFill>
                <a:latin typeface="Lato"/>
                <a:ea typeface="Lato"/>
                <a:cs typeface="Lato"/>
                <a:sym typeface="Lato"/>
              </a:rPr>
              <a:t> When asked to rate the categories the information was divided into, the majority rated 4/5 .   </a:t>
            </a:r>
            <a:endParaRPr sz="9400">
              <a:solidFill>
                <a:srgbClr val="434343"/>
              </a:solidFill>
              <a:latin typeface="Lato Black"/>
              <a:ea typeface="Lato Black"/>
              <a:cs typeface="Lato Black"/>
              <a:sym typeface="Lato Black"/>
            </a:endParaRPr>
          </a:p>
          <a:p>
            <a:pPr indent="0" lvl="0" marL="0" rtl="0" algn="ctr">
              <a:spcBef>
                <a:spcPts val="0"/>
              </a:spcBef>
              <a:spcAft>
                <a:spcPts val="0"/>
              </a:spcAft>
              <a:buNone/>
            </a:pPr>
            <a:r>
              <a:t/>
            </a:r>
            <a:endParaRPr sz="12700">
              <a:solidFill>
                <a:schemeClr val="dk1"/>
              </a:solidFill>
              <a:latin typeface="Lato Black"/>
              <a:ea typeface="Lato Black"/>
              <a:cs typeface="Lato Black"/>
              <a:sym typeface="Lato Black"/>
            </a:endParaRPr>
          </a:p>
        </p:txBody>
      </p:sp>
      <p:cxnSp>
        <p:nvCxnSpPr>
          <p:cNvPr id="63" name="Google Shape;63;p13"/>
          <p:cNvCxnSpPr/>
          <p:nvPr/>
        </p:nvCxnSpPr>
        <p:spPr>
          <a:xfrm rot="10800000">
            <a:off x="74200550" y="8053763"/>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64" name="Google Shape;64;p13"/>
          <p:cNvCxnSpPr/>
          <p:nvPr/>
        </p:nvCxnSpPr>
        <p:spPr>
          <a:xfrm rot="10800000">
            <a:off x="79271775" y="16378613"/>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65" name="Google Shape;65;p13"/>
          <p:cNvCxnSpPr/>
          <p:nvPr/>
        </p:nvCxnSpPr>
        <p:spPr>
          <a:xfrm rot="10800000">
            <a:off x="74200550" y="25401013"/>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66" name="Google Shape;66;p13"/>
          <p:cNvCxnSpPr/>
          <p:nvPr/>
        </p:nvCxnSpPr>
        <p:spPr>
          <a:xfrm rot="10800000">
            <a:off x="19061600" y="60965038"/>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67" name="Google Shape;67;p13"/>
          <p:cNvCxnSpPr/>
          <p:nvPr/>
        </p:nvCxnSpPr>
        <p:spPr>
          <a:xfrm rot="10800000">
            <a:off x="13822850" y="52798263"/>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68" name="Google Shape;68;p13"/>
          <p:cNvCxnSpPr/>
          <p:nvPr/>
        </p:nvCxnSpPr>
        <p:spPr>
          <a:xfrm rot="10800000">
            <a:off x="19004450" y="44320225"/>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69" name="Google Shape;69;p13"/>
          <p:cNvCxnSpPr/>
          <p:nvPr/>
        </p:nvCxnSpPr>
        <p:spPr>
          <a:xfrm rot="10800000">
            <a:off x="13860950" y="34605513"/>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70" name="Google Shape;70;p13"/>
          <p:cNvCxnSpPr/>
          <p:nvPr/>
        </p:nvCxnSpPr>
        <p:spPr>
          <a:xfrm rot="10800000">
            <a:off x="19673425" y="25994913"/>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71" name="Google Shape;71;p13"/>
          <p:cNvCxnSpPr/>
          <p:nvPr/>
        </p:nvCxnSpPr>
        <p:spPr>
          <a:xfrm rot="10800000">
            <a:off x="13784750" y="17270800"/>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72" name="Google Shape;72;p13"/>
          <p:cNvCxnSpPr/>
          <p:nvPr/>
        </p:nvCxnSpPr>
        <p:spPr>
          <a:xfrm rot="10800000">
            <a:off x="18383200" y="8374450"/>
            <a:ext cx="1477200" cy="0"/>
          </a:xfrm>
          <a:prstGeom prst="straightConnector1">
            <a:avLst/>
          </a:prstGeom>
          <a:noFill/>
          <a:ln cap="flat" cmpd="sng" w="28575">
            <a:solidFill>
              <a:schemeClr val="dk2"/>
            </a:solidFill>
            <a:prstDash val="solid"/>
            <a:round/>
            <a:headEnd len="med" w="med" type="none"/>
            <a:tailEnd len="med" w="med" type="none"/>
          </a:ln>
        </p:spPr>
      </p:cxnSp>
      <p:cxnSp>
        <p:nvCxnSpPr>
          <p:cNvPr id="73" name="Google Shape;73;p13"/>
          <p:cNvCxnSpPr/>
          <p:nvPr/>
        </p:nvCxnSpPr>
        <p:spPr>
          <a:xfrm rot="10800000">
            <a:off x="90731575" y="5869463"/>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74" name="Google Shape;74;p13"/>
          <p:cNvCxnSpPr/>
          <p:nvPr/>
        </p:nvCxnSpPr>
        <p:spPr>
          <a:xfrm rot="10800000">
            <a:off x="90731575" y="22820713"/>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75" name="Google Shape;75;p13"/>
          <p:cNvCxnSpPr/>
          <p:nvPr/>
        </p:nvCxnSpPr>
        <p:spPr>
          <a:xfrm rot="10800000">
            <a:off x="30400063" y="50261013"/>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76" name="Google Shape;76;p13"/>
          <p:cNvCxnSpPr/>
          <p:nvPr/>
        </p:nvCxnSpPr>
        <p:spPr>
          <a:xfrm rot="10800000">
            <a:off x="2137000" y="41675088"/>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77" name="Google Shape;77;p13"/>
          <p:cNvCxnSpPr/>
          <p:nvPr/>
        </p:nvCxnSpPr>
        <p:spPr>
          <a:xfrm rot="10800000">
            <a:off x="30400225" y="32654563"/>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78" name="Google Shape;78;p13"/>
          <p:cNvCxnSpPr/>
          <p:nvPr/>
        </p:nvCxnSpPr>
        <p:spPr>
          <a:xfrm rot="10800000">
            <a:off x="2264663" y="23766538"/>
            <a:ext cx="0" cy="514500"/>
          </a:xfrm>
          <a:prstGeom prst="straightConnector1">
            <a:avLst/>
          </a:prstGeom>
          <a:noFill/>
          <a:ln cap="flat" cmpd="sng" w="28575">
            <a:solidFill>
              <a:schemeClr val="dk2"/>
            </a:solidFill>
            <a:prstDash val="solid"/>
            <a:round/>
            <a:headEnd len="med" w="med" type="none"/>
            <a:tailEnd len="med" w="med" type="none"/>
          </a:ln>
        </p:spPr>
      </p:cxnSp>
      <p:sp>
        <p:nvSpPr>
          <p:cNvPr id="79" name="Google Shape;79;p13"/>
          <p:cNvSpPr txBox="1"/>
          <p:nvPr/>
        </p:nvSpPr>
        <p:spPr>
          <a:xfrm>
            <a:off x="38813325" y="10689124"/>
            <a:ext cx="39998100" cy="13290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5100">
                <a:solidFill>
                  <a:schemeClr val="dk1"/>
                </a:solidFill>
                <a:latin typeface="Lato"/>
                <a:ea typeface="Lato"/>
                <a:cs typeface="Lato"/>
                <a:sym typeface="Lato"/>
              </a:rPr>
              <a:t>Mobile </a:t>
            </a:r>
            <a:r>
              <a:rPr b="1" lang="en-GB" sz="5100">
                <a:solidFill>
                  <a:schemeClr val="dk1"/>
                </a:solidFill>
                <a:latin typeface="Lato"/>
                <a:ea typeface="Lato"/>
                <a:cs typeface="Lato"/>
                <a:sym typeface="Lato"/>
              </a:rPr>
              <a:t>Version</a:t>
            </a:r>
            <a:endParaRPr b="1" sz="8900">
              <a:solidFill>
                <a:srgbClr val="434343"/>
              </a:solidFill>
              <a:latin typeface="Montserrat"/>
              <a:ea typeface="Montserrat"/>
              <a:cs typeface="Montserrat"/>
              <a:sym typeface="Montserrat"/>
            </a:endParaRPr>
          </a:p>
        </p:txBody>
      </p:sp>
      <p:sp>
        <p:nvSpPr>
          <p:cNvPr id="80" name="Google Shape;80;p13"/>
          <p:cNvSpPr txBox="1"/>
          <p:nvPr/>
        </p:nvSpPr>
        <p:spPr>
          <a:xfrm>
            <a:off x="27581050" y="10689137"/>
            <a:ext cx="39998100" cy="13599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5300">
                <a:solidFill>
                  <a:schemeClr val="dk1"/>
                </a:solidFill>
                <a:latin typeface="Lato"/>
                <a:ea typeface="Lato"/>
                <a:cs typeface="Lato"/>
                <a:sym typeface="Lato"/>
              </a:rPr>
              <a:t>Desktop Version</a:t>
            </a:r>
            <a:endParaRPr b="1" sz="9100">
              <a:solidFill>
                <a:srgbClr val="434343"/>
              </a:solidFill>
              <a:latin typeface="Montserrat"/>
              <a:ea typeface="Montserrat"/>
              <a:cs typeface="Montserrat"/>
              <a:sym typeface="Montserrat"/>
            </a:endParaRPr>
          </a:p>
        </p:txBody>
      </p:sp>
      <p:pic>
        <p:nvPicPr>
          <p:cNvPr id="81" name="Google Shape;81;p13"/>
          <p:cNvPicPr preferRelativeResize="0"/>
          <p:nvPr/>
        </p:nvPicPr>
        <p:blipFill>
          <a:blip r:embed="rId4">
            <a:alphaModFix/>
          </a:blip>
          <a:stretch>
            <a:fillRect/>
          </a:stretch>
        </p:blipFill>
        <p:spPr>
          <a:xfrm>
            <a:off x="56522925" y="11894013"/>
            <a:ext cx="4572000" cy="19507200"/>
          </a:xfrm>
          <a:prstGeom prst="rect">
            <a:avLst/>
          </a:prstGeom>
          <a:noFill/>
          <a:ln>
            <a:noFill/>
          </a:ln>
        </p:spPr>
      </p:pic>
      <p:pic>
        <p:nvPicPr>
          <p:cNvPr id="82" name="Google Shape;82;p13"/>
          <p:cNvPicPr preferRelativeResize="0"/>
          <p:nvPr/>
        </p:nvPicPr>
        <p:blipFill>
          <a:blip r:embed="rId5">
            <a:alphaModFix/>
          </a:blip>
          <a:stretch>
            <a:fillRect/>
          </a:stretch>
        </p:blipFill>
        <p:spPr>
          <a:xfrm>
            <a:off x="56525288" y="29430950"/>
            <a:ext cx="4572000" cy="19507200"/>
          </a:xfrm>
          <a:prstGeom prst="rect">
            <a:avLst/>
          </a:prstGeom>
          <a:noFill/>
          <a:ln>
            <a:noFill/>
          </a:ln>
        </p:spPr>
      </p:pic>
      <p:pic>
        <p:nvPicPr>
          <p:cNvPr id="83" name="Google Shape;83;p13"/>
          <p:cNvPicPr preferRelativeResize="0"/>
          <p:nvPr/>
        </p:nvPicPr>
        <p:blipFill rotWithShape="1">
          <a:blip r:embed="rId6">
            <a:alphaModFix/>
          </a:blip>
          <a:srcRect b="0" l="0" r="0" t="72324"/>
          <a:stretch/>
        </p:blipFill>
        <p:spPr>
          <a:xfrm>
            <a:off x="39118050" y="63643125"/>
            <a:ext cx="16914350" cy="2166851"/>
          </a:xfrm>
          <a:prstGeom prst="rect">
            <a:avLst/>
          </a:prstGeom>
          <a:noFill/>
          <a:ln>
            <a:noFill/>
          </a:ln>
        </p:spPr>
      </p:pic>
      <p:sp>
        <p:nvSpPr>
          <p:cNvPr id="84" name="Google Shape;84;p13"/>
          <p:cNvSpPr/>
          <p:nvPr/>
        </p:nvSpPr>
        <p:spPr>
          <a:xfrm>
            <a:off x="43837992" y="63662179"/>
            <a:ext cx="10833272" cy="974465"/>
          </a:xfrm>
          <a:custGeom>
            <a:rect b="b" l="l" r="r" t="t"/>
            <a:pathLst>
              <a:path extrusionOk="0" h="44958" w="497967">
                <a:moveTo>
                  <a:pt x="22860" y="40386"/>
                </a:moveTo>
                <a:lnTo>
                  <a:pt x="75819" y="44958"/>
                </a:lnTo>
                <a:lnTo>
                  <a:pt x="232410" y="44196"/>
                </a:lnTo>
                <a:lnTo>
                  <a:pt x="497967" y="10287"/>
                </a:lnTo>
                <a:lnTo>
                  <a:pt x="495300" y="0"/>
                </a:lnTo>
                <a:lnTo>
                  <a:pt x="0" y="381"/>
                </a:lnTo>
                <a:lnTo>
                  <a:pt x="16764" y="35814"/>
                </a:lnTo>
                <a:close/>
              </a:path>
            </a:pathLst>
          </a:custGeom>
          <a:solidFill>
            <a:schemeClr val="lt1"/>
          </a:solidFill>
          <a:ln>
            <a:noFill/>
          </a:ln>
        </p:spPr>
      </p:sp>
      <p:pic>
        <p:nvPicPr>
          <p:cNvPr id="85" name="Google Shape;85;p13"/>
          <p:cNvPicPr preferRelativeResize="0"/>
          <p:nvPr/>
        </p:nvPicPr>
        <p:blipFill rotWithShape="1">
          <a:blip r:embed="rId7">
            <a:alphaModFix/>
          </a:blip>
          <a:srcRect b="0" l="0" r="0" t="15938"/>
          <a:stretch/>
        </p:blipFill>
        <p:spPr>
          <a:xfrm>
            <a:off x="39148600" y="22074250"/>
            <a:ext cx="16863002" cy="10208615"/>
          </a:xfrm>
          <a:prstGeom prst="rect">
            <a:avLst/>
          </a:prstGeom>
          <a:noFill/>
          <a:ln>
            <a:noFill/>
          </a:ln>
        </p:spPr>
      </p:pic>
      <p:pic>
        <p:nvPicPr>
          <p:cNvPr id="86" name="Google Shape;86;p13"/>
          <p:cNvPicPr preferRelativeResize="0"/>
          <p:nvPr/>
        </p:nvPicPr>
        <p:blipFill rotWithShape="1">
          <a:blip r:embed="rId8">
            <a:alphaModFix/>
          </a:blip>
          <a:srcRect b="69119" l="0" r="0" t="16016"/>
          <a:stretch/>
        </p:blipFill>
        <p:spPr>
          <a:xfrm>
            <a:off x="39122925" y="32287875"/>
            <a:ext cx="16914350" cy="1810824"/>
          </a:xfrm>
          <a:prstGeom prst="rect">
            <a:avLst/>
          </a:prstGeom>
          <a:noFill/>
          <a:ln>
            <a:noFill/>
          </a:ln>
        </p:spPr>
      </p:pic>
      <p:sp>
        <p:nvSpPr>
          <p:cNvPr id="87" name="Google Shape;87;p13"/>
          <p:cNvSpPr txBox="1"/>
          <p:nvPr/>
        </p:nvSpPr>
        <p:spPr>
          <a:xfrm>
            <a:off x="76976175" y="61669750"/>
            <a:ext cx="16269900" cy="581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GB" sz="3500">
                <a:solidFill>
                  <a:schemeClr val="dk1"/>
                </a:solidFill>
                <a:latin typeface="Lato"/>
                <a:ea typeface="Lato"/>
                <a:cs typeface="Lato"/>
                <a:sym typeface="Lato"/>
              </a:rPr>
              <a:t>To conclude, the true aim of this project and that of ClimateActionHow.com as a whole is to help foster a climate conscious mentality. Where people will do what they can to help fight this crisis. This doesn’t mean sacrificing your livelihood so that you don’t have to use a car to get to work. Fossil fuels got us to where we are today and without them we’d never have gotten here; But rather vote for change, protest for change, work for change and be a part of a movement greater than ourselves. The individual actions of all however big or small, collectively is the solution to climate change. These actions begin with education and inspiration.</a:t>
            </a:r>
            <a:endParaRPr sz="3500">
              <a:solidFill>
                <a:schemeClr val="dk1"/>
              </a:solidFill>
              <a:latin typeface="Lato"/>
              <a:ea typeface="Lato"/>
              <a:cs typeface="Lato"/>
              <a:sym typeface="Lato"/>
            </a:endParaRPr>
          </a:p>
          <a:p>
            <a:pPr indent="0" lvl="0" marL="0" rtl="0" algn="l">
              <a:spcBef>
                <a:spcPts val="1200"/>
              </a:spcBef>
              <a:spcAft>
                <a:spcPts val="0"/>
              </a:spcAft>
              <a:buClr>
                <a:schemeClr val="dk1"/>
              </a:buClr>
              <a:buSzPts val="1100"/>
              <a:buFont typeface="Arial"/>
              <a:buNone/>
            </a:pPr>
            <a:r>
              <a:t/>
            </a:r>
            <a:endParaRPr sz="3800">
              <a:solidFill>
                <a:schemeClr val="dk1"/>
              </a:solidFill>
            </a:endParaRPr>
          </a:p>
          <a:p>
            <a:pPr indent="0" lvl="0" marL="0" rtl="0" algn="l">
              <a:spcBef>
                <a:spcPts val="0"/>
              </a:spcBef>
              <a:spcAft>
                <a:spcPts val="0"/>
              </a:spcAft>
              <a:buNone/>
            </a:pPr>
            <a:r>
              <a:t/>
            </a:r>
            <a:endParaRPr sz="3800"/>
          </a:p>
        </p:txBody>
      </p:sp>
      <p:sp>
        <p:nvSpPr>
          <p:cNvPr id="88" name="Google Shape;88;p13"/>
          <p:cNvSpPr/>
          <p:nvPr/>
        </p:nvSpPr>
        <p:spPr>
          <a:xfrm>
            <a:off x="82608625" y="50815264"/>
            <a:ext cx="7686000" cy="7606200"/>
          </a:xfrm>
          <a:prstGeom prst="rect">
            <a:avLst/>
          </a:prstGeom>
          <a:solidFill>
            <a:srgbClr val="00FF00">
              <a:alpha val="189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3"/>
          <p:cNvSpPr/>
          <p:nvPr/>
        </p:nvSpPr>
        <p:spPr>
          <a:xfrm>
            <a:off x="73423700" y="50815263"/>
            <a:ext cx="7686000" cy="7606200"/>
          </a:xfrm>
          <a:prstGeom prst="rect">
            <a:avLst/>
          </a:prstGeom>
          <a:solidFill>
            <a:srgbClr val="FF8900">
              <a:alpha val="273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txBox="1"/>
          <p:nvPr/>
        </p:nvSpPr>
        <p:spPr>
          <a:xfrm>
            <a:off x="82937011" y="51198938"/>
            <a:ext cx="6797700" cy="614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600">
                <a:solidFill>
                  <a:schemeClr val="dk1"/>
                </a:solidFill>
                <a:latin typeface="Lato"/>
                <a:ea typeface="Lato"/>
                <a:cs typeface="Lato"/>
                <a:sym typeface="Lato"/>
              </a:rPr>
              <a:t>Action</a:t>
            </a:r>
            <a:endParaRPr b="1" sz="4600">
              <a:solidFill>
                <a:schemeClr val="dk1"/>
              </a:solidFill>
              <a:latin typeface="Lato"/>
              <a:ea typeface="Lato"/>
              <a:cs typeface="Lato"/>
              <a:sym typeface="Lato"/>
            </a:endParaRPr>
          </a:p>
          <a:p>
            <a:pPr indent="0" lvl="0" marL="0" rtl="0" algn="l">
              <a:spcBef>
                <a:spcPts val="0"/>
              </a:spcBef>
              <a:spcAft>
                <a:spcPts val="0"/>
              </a:spcAft>
              <a:buNone/>
            </a:pPr>
            <a:r>
              <a:t/>
            </a:r>
            <a:endParaRPr sz="4100">
              <a:solidFill>
                <a:schemeClr val="dk1"/>
              </a:solidFill>
              <a:latin typeface="Lato"/>
              <a:ea typeface="Lato"/>
              <a:cs typeface="Lato"/>
              <a:sym typeface="Lato"/>
            </a:endParaRPr>
          </a:p>
          <a:p>
            <a:pPr indent="0" lvl="0" marL="0" rtl="0" algn="l">
              <a:spcBef>
                <a:spcPts val="0"/>
              </a:spcBef>
              <a:spcAft>
                <a:spcPts val="0"/>
              </a:spcAft>
              <a:buNone/>
            </a:pPr>
            <a:r>
              <a:rPr lang="en-GB" sz="3700">
                <a:solidFill>
                  <a:schemeClr val="dk1"/>
                </a:solidFill>
                <a:latin typeface="Lato"/>
                <a:ea typeface="Lato"/>
                <a:cs typeface="Lato"/>
                <a:sym typeface="Lato"/>
              </a:rPr>
              <a:t>In the Action page there are a list of charities and organizations that are fighting climate change. A lot of which wouldn’t be making the headlines or have as much publicity as others.</a:t>
            </a:r>
            <a:endParaRPr sz="3700">
              <a:solidFill>
                <a:schemeClr val="dk1"/>
              </a:solidFill>
              <a:latin typeface="Lato"/>
              <a:ea typeface="Lato"/>
              <a:cs typeface="Lato"/>
              <a:sym typeface="Lato"/>
            </a:endParaRPr>
          </a:p>
          <a:p>
            <a:pPr indent="0" lvl="0" marL="0" rtl="0" algn="l">
              <a:lnSpc>
                <a:spcPct val="115000"/>
              </a:lnSpc>
              <a:spcBef>
                <a:spcPts val="0"/>
              </a:spcBef>
              <a:spcAft>
                <a:spcPts val="1200"/>
              </a:spcAft>
              <a:buNone/>
            </a:pPr>
            <a:r>
              <a:t/>
            </a:r>
            <a:endParaRPr b="1" sz="4100">
              <a:solidFill>
                <a:schemeClr val="dk1"/>
              </a:solidFill>
              <a:latin typeface="Lato"/>
              <a:ea typeface="Lato"/>
              <a:cs typeface="Lato"/>
              <a:sym typeface="Lato"/>
            </a:endParaRPr>
          </a:p>
        </p:txBody>
      </p:sp>
      <p:sp>
        <p:nvSpPr>
          <p:cNvPr id="91" name="Google Shape;91;p13"/>
          <p:cNvSpPr txBox="1"/>
          <p:nvPr/>
        </p:nvSpPr>
        <p:spPr>
          <a:xfrm>
            <a:off x="62962450" y="51121413"/>
            <a:ext cx="8508300" cy="6962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4600">
                <a:solidFill>
                  <a:schemeClr val="dk1"/>
                </a:solidFill>
                <a:latin typeface="Lato"/>
                <a:ea typeface="Lato"/>
                <a:cs typeface="Lato"/>
                <a:sym typeface="Lato"/>
              </a:rPr>
              <a:t>Educate  </a:t>
            </a:r>
            <a:r>
              <a:rPr b="1" lang="en-GB" sz="4300">
                <a:solidFill>
                  <a:schemeClr val="dk1"/>
                </a:solidFill>
                <a:latin typeface="Lato"/>
                <a:ea typeface="Lato"/>
                <a:cs typeface="Lato"/>
                <a:sym typeface="Lato"/>
              </a:rPr>
              <a:t>     </a:t>
            </a:r>
            <a:r>
              <a:rPr b="1" lang="en-GB" sz="4100">
                <a:solidFill>
                  <a:schemeClr val="dk1"/>
                </a:solidFill>
                <a:latin typeface="Lato"/>
                <a:ea typeface="Lato"/>
                <a:cs typeface="Lato"/>
                <a:sym typeface="Lato"/>
              </a:rPr>
              <a:t>                   </a:t>
            </a:r>
            <a:endParaRPr b="1" sz="4100">
              <a:solidFill>
                <a:schemeClr val="dk1"/>
              </a:solidFill>
              <a:latin typeface="Lato"/>
              <a:ea typeface="Lato"/>
              <a:cs typeface="Lato"/>
              <a:sym typeface="Lato"/>
            </a:endParaRPr>
          </a:p>
          <a:p>
            <a:pPr indent="0" lvl="0" marL="0" rtl="0" algn="l">
              <a:lnSpc>
                <a:spcPct val="115000"/>
              </a:lnSpc>
              <a:spcBef>
                <a:spcPts val="1200"/>
              </a:spcBef>
              <a:spcAft>
                <a:spcPts val="1200"/>
              </a:spcAft>
              <a:buNone/>
            </a:pPr>
            <a:r>
              <a:rPr lang="en-GB" sz="3700">
                <a:solidFill>
                  <a:schemeClr val="dk1"/>
                </a:solidFill>
                <a:latin typeface="Lato"/>
                <a:ea typeface="Lato"/>
                <a:cs typeface="Lato"/>
                <a:sym typeface="Lato"/>
              </a:rPr>
              <a:t>In the Educate page there are blog    post categories listings of the following: At home, When Outdoors, When Buying, When Travelling, At Work and Collective Action. All of which hold posts explaining ways in which people can take action against climate change as individuals, but more importantly, as a part of the collective.</a:t>
            </a:r>
            <a:endParaRPr sz="3700">
              <a:solidFill>
                <a:schemeClr val="dk1"/>
              </a:solidFill>
              <a:latin typeface="Lato"/>
              <a:ea typeface="Lato"/>
              <a:cs typeface="Lato"/>
              <a:sym typeface="Lato"/>
            </a:endParaRPr>
          </a:p>
        </p:txBody>
      </p:sp>
      <p:sp>
        <p:nvSpPr>
          <p:cNvPr id="92" name="Google Shape;92;p13"/>
          <p:cNvSpPr txBox="1"/>
          <p:nvPr/>
        </p:nvSpPr>
        <p:spPr>
          <a:xfrm>
            <a:off x="73711336" y="51100688"/>
            <a:ext cx="6797700" cy="721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600">
                <a:solidFill>
                  <a:schemeClr val="dk1"/>
                </a:solidFill>
                <a:latin typeface="Lato"/>
                <a:ea typeface="Lato"/>
                <a:cs typeface="Lato"/>
                <a:sym typeface="Lato"/>
              </a:rPr>
              <a:t>Inspire      </a:t>
            </a:r>
            <a:r>
              <a:rPr b="1" lang="en-GB" sz="4300">
                <a:solidFill>
                  <a:schemeClr val="dk1"/>
                </a:solidFill>
                <a:latin typeface="Lato"/>
                <a:ea typeface="Lato"/>
                <a:cs typeface="Lato"/>
                <a:sym typeface="Lato"/>
              </a:rPr>
              <a:t> </a:t>
            </a:r>
            <a:r>
              <a:rPr b="1" lang="en-GB" sz="4100">
                <a:solidFill>
                  <a:schemeClr val="dk1"/>
                </a:solidFill>
                <a:latin typeface="Lato"/>
                <a:ea typeface="Lato"/>
                <a:cs typeface="Lato"/>
                <a:sym typeface="Lato"/>
              </a:rPr>
              <a:t>                        </a:t>
            </a:r>
            <a:endParaRPr b="1" sz="4100">
              <a:solidFill>
                <a:schemeClr val="dk1"/>
              </a:solidFill>
              <a:latin typeface="Lato"/>
              <a:ea typeface="Lato"/>
              <a:cs typeface="Lato"/>
              <a:sym typeface="Lato"/>
            </a:endParaRPr>
          </a:p>
          <a:p>
            <a:pPr indent="0" lvl="0" marL="0" rtl="0" algn="l">
              <a:spcBef>
                <a:spcPts val="0"/>
              </a:spcBef>
              <a:spcAft>
                <a:spcPts val="0"/>
              </a:spcAft>
              <a:buNone/>
            </a:pPr>
            <a:r>
              <a:t/>
            </a:r>
            <a:endParaRPr sz="3700">
              <a:solidFill>
                <a:schemeClr val="dk1"/>
              </a:solidFill>
              <a:latin typeface="Lato"/>
              <a:ea typeface="Lato"/>
              <a:cs typeface="Lato"/>
              <a:sym typeface="Lato"/>
            </a:endParaRPr>
          </a:p>
          <a:p>
            <a:pPr indent="0" lvl="0" marL="0" rtl="0" algn="l">
              <a:spcBef>
                <a:spcPts val="0"/>
              </a:spcBef>
              <a:spcAft>
                <a:spcPts val="0"/>
              </a:spcAft>
              <a:buNone/>
            </a:pPr>
            <a:r>
              <a:rPr lang="en-GB" sz="3700">
                <a:solidFill>
                  <a:schemeClr val="dk1"/>
                </a:solidFill>
                <a:latin typeface="Lato"/>
                <a:ea typeface="Lato"/>
                <a:cs typeface="Lato"/>
                <a:sym typeface="Lato"/>
              </a:rPr>
              <a:t>In the Inspire page there are short inspirational videos sorted into three categories “Why must we care?”, “What can we do?” and “What is working?”.</a:t>
            </a:r>
            <a:endParaRPr sz="3700">
              <a:solidFill>
                <a:schemeClr val="dk1"/>
              </a:solidFill>
              <a:latin typeface="Lato"/>
              <a:ea typeface="Lato"/>
              <a:cs typeface="Lato"/>
              <a:sym typeface="Lato"/>
            </a:endParaRPr>
          </a:p>
          <a:p>
            <a:pPr indent="0" lvl="0" marL="0" rtl="0" algn="l">
              <a:spcBef>
                <a:spcPts val="0"/>
              </a:spcBef>
              <a:spcAft>
                <a:spcPts val="0"/>
              </a:spcAft>
              <a:buNone/>
            </a:pPr>
            <a:r>
              <a:rPr lang="en-GB" sz="3700">
                <a:solidFill>
                  <a:schemeClr val="dk1"/>
                </a:solidFill>
                <a:latin typeface="Lato"/>
                <a:ea typeface="Lato"/>
                <a:cs typeface="Lato"/>
                <a:sym typeface="Lato"/>
              </a:rPr>
              <a:t>To provide information and inspiration on what is working an why people should take action against climate change.</a:t>
            </a:r>
            <a:endParaRPr sz="3700">
              <a:solidFill>
                <a:schemeClr val="dk1"/>
              </a:solidFill>
            </a:endParaRPr>
          </a:p>
          <a:p>
            <a:pPr indent="0" lvl="0" marL="0" rtl="0" algn="l">
              <a:lnSpc>
                <a:spcPct val="115000"/>
              </a:lnSpc>
              <a:spcBef>
                <a:spcPts val="0"/>
              </a:spcBef>
              <a:spcAft>
                <a:spcPts val="1200"/>
              </a:spcAft>
              <a:buNone/>
            </a:pPr>
            <a:r>
              <a:t/>
            </a:r>
            <a:endParaRPr b="1" sz="4100">
              <a:solidFill>
                <a:schemeClr val="dk1"/>
              </a:solidFill>
              <a:latin typeface="Lato"/>
              <a:ea typeface="Lato"/>
              <a:cs typeface="Lato"/>
              <a:sym typeface="Lato"/>
            </a:endParaRPr>
          </a:p>
        </p:txBody>
      </p:sp>
      <p:sp>
        <p:nvSpPr>
          <p:cNvPr id="93" name="Google Shape;93;p13"/>
          <p:cNvSpPr txBox="1"/>
          <p:nvPr/>
        </p:nvSpPr>
        <p:spPr>
          <a:xfrm>
            <a:off x="60370137" y="61745950"/>
            <a:ext cx="16269900" cy="4132800"/>
          </a:xfrm>
          <a:prstGeom prst="rect">
            <a:avLst/>
          </a:prstGeom>
          <a:noFill/>
          <a:ln>
            <a:noFill/>
          </a:ln>
        </p:spPr>
        <p:txBody>
          <a:bodyPr anchorCtr="0" anchor="t" bIns="91425" lIns="91425" spcFirstLastPara="1" rIns="91425" wrap="square" tIns="91425">
            <a:spAutoFit/>
          </a:bodyPr>
          <a:lstStyle/>
          <a:p>
            <a:pPr indent="-469900" lvl="0" marL="914400" rtl="0" algn="l">
              <a:lnSpc>
                <a:spcPct val="115000"/>
              </a:lnSpc>
              <a:spcBef>
                <a:spcPts val="0"/>
              </a:spcBef>
              <a:spcAft>
                <a:spcPts val="0"/>
              </a:spcAft>
              <a:buClr>
                <a:schemeClr val="dk1"/>
              </a:buClr>
              <a:buSzPts val="3800"/>
              <a:buFont typeface="Lato"/>
              <a:buChar char="●"/>
            </a:pPr>
            <a:r>
              <a:rPr lang="en-GB" sz="3800">
                <a:solidFill>
                  <a:schemeClr val="dk1"/>
                </a:solidFill>
                <a:latin typeface="Lato"/>
                <a:ea typeface="Lato"/>
                <a:cs typeface="Lato"/>
                <a:sym typeface="Lato"/>
              </a:rPr>
              <a:t>The improve the aesthetic and design of the website.</a:t>
            </a:r>
            <a:endParaRPr sz="3800">
              <a:solidFill>
                <a:schemeClr val="dk1"/>
              </a:solidFill>
              <a:latin typeface="Lato"/>
              <a:ea typeface="Lato"/>
              <a:cs typeface="Lato"/>
              <a:sym typeface="Lato"/>
            </a:endParaRPr>
          </a:p>
          <a:p>
            <a:pPr indent="-469900" lvl="0" marL="914400" rtl="0" algn="l">
              <a:lnSpc>
                <a:spcPct val="115000"/>
              </a:lnSpc>
              <a:spcBef>
                <a:spcPts val="0"/>
              </a:spcBef>
              <a:spcAft>
                <a:spcPts val="0"/>
              </a:spcAft>
              <a:buClr>
                <a:schemeClr val="dk1"/>
              </a:buClr>
              <a:buSzPts val="3800"/>
              <a:buFont typeface="Lato"/>
              <a:buChar char="●"/>
            </a:pPr>
            <a:r>
              <a:rPr lang="en-GB" sz="3800">
                <a:solidFill>
                  <a:schemeClr val="dk1"/>
                </a:solidFill>
                <a:latin typeface="Lato"/>
                <a:ea typeface="Lato"/>
                <a:cs typeface="Lato"/>
                <a:sym typeface="Lato"/>
              </a:rPr>
              <a:t>Build a presence on social media.</a:t>
            </a:r>
            <a:endParaRPr sz="3800">
              <a:solidFill>
                <a:schemeClr val="dk1"/>
              </a:solidFill>
              <a:latin typeface="Lato"/>
              <a:ea typeface="Lato"/>
              <a:cs typeface="Lato"/>
              <a:sym typeface="Lato"/>
            </a:endParaRPr>
          </a:p>
          <a:p>
            <a:pPr indent="-469900" lvl="0" marL="914400" rtl="0" algn="l">
              <a:lnSpc>
                <a:spcPct val="115000"/>
              </a:lnSpc>
              <a:spcBef>
                <a:spcPts val="0"/>
              </a:spcBef>
              <a:spcAft>
                <a:spcPts val="0"/>
              </a:spcAft>
              <a:buClr>
                <a:schemeClr val="dk1"/>
              </a:buClr>
              <a:buSzPts val="3800"/>
              <a:buFont typeface="Lato"/>
              <a:buChar char="●"/>
            </a:pPr>
            <a:r>
              <a:rPr lang="en-GB" sz="3800">
                <a:solidFill>
                  <a:schemeClr val="dk1"/>
                </a:solidFill>
                <a:latin typeface="Lato"/>
                <a:ea typeface="Lato"/>
                <a:cs typeface="Lato"/>
                <a:sym typeface="Lato"/>
              </a:rPr>
              <a:t>Upload more content to our website.</a:t>
            </a:r>
            <a:endParaRPr sz="3800">
              <a:solidFill>
                <a:schemeClr val="dk1"/>
              </a:solidFill>
              <a:latin typeface="Lato"/>
              <a:ea typeface="Lato"/>
              <a:cs typeface="Lato"/>
              <a:sym typeface="Lato"/>
            </a:endParaRPr>
          </a:p>
          <a:p>
            <a:pPr indent="-469900" lvl="0" marL="914400" rtl="0" algn="l">
              <a:lnSpc>
                <a:spcPct val="115000"/>
              </a:lnSpc>
              <a:spcBef>
                <a:spcPts val="0"/>
              </a:spcBef>
              <a:spcAft>
                <a:spcPts val="0"/>
              </a:spcAft>
              <a:buClr>
                <a:schemeClr val="dk1"/>
              </a:buClr>
              <a:buSzPts val="3800"/>
              <a:buFont typeface="Lato"/>
              <a:buChar char="●"/>
            </a:pPr>
            <a:r>
              <a:rPr lang="en-GB" sz="3800">
                <a:solidFill>
                  <a:schemeClr val="dk1"/>
                </a:solidFill>
                <a:latin typeface="Lato"/>
                <a:ea typeface="Lato"/>
                <a:cs typeface="Lato"/>
                <a:sym typeface="Lato"/>
              </a:rPr>
              <a:t>Try contact more people and get more video content.</a:t>
            </a:r>
            <a:endParaRPr sz="3800">
              <a:solidFill>
                <a:schemeClr val="dk1"/>
              </a:solidFill>
              <a:latin typeface="Lato"/>
              <a:ea typeface="Lato"/>
              <a:cs typeface="Lato"/>
              <a:sym typeface="Lato"/>
            </a:endParaRPr>
          </a:p>
          <a:p>
            <a:pPr indent="-469900" lvl="0" marL="914400" rtl="0" algn="l">
              <a:lnSpc>
                <a:spcPct val="115000"/>
              </a:lnSpc>
              <a:spcBef>
                <a:spcPts val="0"/>
              </a:spcBef>
              <a:spcAft>
                <a:spcPts val="0"/>
              </a:spcAft>
              <a:buClr>
                <a:schemeClr val="dk1"/>
              </a:buClr>
              <a:buSzPts val="3800"/>
              <a:buFont typeface="Lato"/>
              <a:buChar char="●"/>
            </a:pPr>
            <a:r>
              <a:rPr lang="en-GB" sz="3800">
                <a:solidFill>
                  <a:schemeClr val="dk1"/>
                </a:solidFill>
                <a:latin typeface="Lato"/>
                <a:ea typeface="Lato"/>
                <a:cs typeface="Lato"/>
                <a:sym typeface="Lato"/>
              </a:rPr>
              <a:t>Increase the length of the list of charities. </a:t>
            </a:r>
            <a:endParaRPr sz="3800">
              <a:solidFill>
                <a:schemeClr val="dk1"/>
              </a:solidFill>
              <a:latin typeface="Lato"/>
              <a:ea typeface="Lato"/>
              <a:cs typeface="Lato"/>
              <a:sym typeface="Lato"/>
            </a:endParaRPr>
          </a:p>
          <a:p>
            <a:pPr indent="-469900" lvl="0" marL="914400" rtl="0" algn="l">
              <a:lnSpc>
                <a:spcPct val="115000"/>
              </a:lnSpc>
              <a:spcBef>
                <a:spcPts val="0"/>
              </a:spcBef>
              <a:spcAft>
                <a:spcPts val="0"/>
              </a:spcAft>
              <a:buClr>
                <a:schemeClr val="dk1"/>
              </a:buClr>
              <a:buSzPts val="3800"/>
              <a:buFont typeface="Lato"/>
              <a:buChar char="●"/>
            </a:pPr>
            <a:r>
              <a:rPr lang="en-GB" sz="3800">
                <a:solidFill>
                  <a:schemeClr val="dk1"/>
                </a:solidFill>
                <a:latin typeface="Lato"/>
                <a:ea typeface="Lato"/>
                <a:cs typeface="Lato"/>
                <a:sym typeface="Lato"/>
              </a:rPr>
              <a:t>Increase the amount of videos we have in our Inspire section.</a:t>
            </a:r>
            <a:endParaRPr sz="3800"/>
          </a:p>
        </p:txBody>
      </p:sp>
      <p:sp>
        <p:nvSpPr>
          <p:cNvPr id="94" name="Google Shape;94;p13"/>
          <p:cNvSpPr txBox="1"/>
          <p:nvPr/>
        </p:nvSpPr>
        <p:spPr>
          <a:xfrm>
            <a:off x="23286620" y="423345"/>
            <a:ext cx="48191100" cy="39459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Clr>
                <a:schemeClr val="dk1"/>
              </a:buClr>
              <a:buSzPts val="1100"/>
              <a:buFont typeface="Arial"/>
              <a:buNone/>
            </a:pPr>
            <a:r>
              <a:rPr b="1" lang="en-GB" sz="22100">
                <a:latin typeface="Lato"/>
                <a:ea typeface="Lato"/>
                <a:cs typeface="Lato"/>
                <a:sym typeface="Lato"/>
              </a:rPr>
              <a:t>ClimateActionHow.com</a:t>
            </a:r>
            <a:endParaRPr b="1" sz="29500">
              <a:latin typeface="Montserrat"/>
              <a:ea typeface="Montserrat"/>
              <a:cs typeface="Montserrat"/>
              <a:sym typeface="Montserrat"/>
            </a:endParaRPr>
          </a:p>
        </p:txBody>
      </p:sp>
      <p:pic>
        <p:nvPicPr>
          <p:cNvPr descr="Forms response chart. Question title: Do you think that the internet is a good learning tool?. Number of responses: 159 responses." id="95" name="Google Shape;95;p13" title="Do you think that the internet is a good learning tool?"/>
          <p:cNvPicPr preferRelativeResize="0"/>
          <p:nvPr/>
        </p:nvPicPr>
        <p:blipFill rotWithShape="1">
          <a:blip r:embed="rId9">
            <a:alphaModFix/>
          </a:blip>
          <a:srcRect b="0" l="0" r="22360" t="0"/>
          <a:stretch/>
        </p:blipFill>
        <p:spPr>
          <a:xfrm>
            <a:off x="21334168" y="33092875"/>
            <a:ext cx="11844106" cy="6421025"/>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Have you ever donated to a form of climate action charity like the WWF, Carbon 180 or the Woodland Trust?. Number of responses: 159 responses." id="96" name="Google Shape;96;p13" title="Have you ever donated to a form of climate action charity like the WWF, Carbon 180 or the Woodland Trust?"/>
          <p:cNvPicPr preferRelativeResize="0"/>
          <p:nvPr/>
        </p:nvPicPr>
        <p:blipFill rotWithShape="1">
          <a:blip r:embed="rId10">
            <a:alphaModFix/>
          </a:blip>
          <a:srcRect b="0" l="0" r="5633" t="0"/>
          <a:stretch/>
        </p:blipFill>
        <p:spPr>
          <a:xfrm>
            <a:off x="1101025" y="15356008"/>
            <a:ext cx="12778173" cy="6142718"/>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Have you ever looked up online what can you do to help fight climate change?. Number of responses: 159 responses." id="97" name="Google Shape;97;p13" title="Have you ever looked up online what can you do to help fight climate change?"/>
          <p:cNvPicPr preferRelativeResize="0"/>
          <p:nvPr/>
        </p:nvPicPr>
        <p:blipFill rotWithShape="1">
          <a:blip r:embed="rId11">
            <a:alphaModFix/>
          </a:blip>
          <a:srcRect b="0" l="0" r="17197" t="0"/>
          <a:stretch/>
        </p:blipFill>
        <p:spPr>
          <a:xfrm>
            <a:off x="21125644" y="24374819"/>
            <a:ext cx="12197412" cy="6200252"/>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If so, what percentage of those actions could you have actually done? What percentage of them were aimed at young people? 0 = 0%, 10 = 100%. Number of responses: 132 responses." id="98" name="Google Shape;98;p13" title="If so, what percentage of those actions could you have actually done? What percentage of them were aimed at young people? 0 = 0%, 10 = 100%"/>
          <p:cNvPicPr preferRelativeResize="0"/>
          <p:nvPr/>
        </p:nvPicPr>
        <p:blipFill rotWithShape="1">
          <a:blip r:embed="rId12">
            <a:alphaModFix/>
          </a:blip>
          <a:srcRect b="0" l="0" r="1029" t="0"/>
          <a:stretch/>
        </p:blipFill>
        <p:spPr>
          <a:xfrm>
            <a:off x="1104050" y="32901475"/>
            <a:ext cx="12778102" cy="6562800"/>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Do you learn better from video, articles, or infographics?. Number of responses: 159 responses." id="99" name="Google Shape;99;p13" title="Do you learn better from video, articles, or infographics?"/>
          <p:cNvPicPr preferRelativeResize="0"/>
          <p:nvPr/>
        </p:nvPicPr>
        <p:blipFill rotWithShape="1">
          <a:blip r:embed="rId13">
            <a:alphaModFix/>
          </a:blip>
          <a:srcRect b="0" l="0" r="17197" t="0"/>
          <a:stretch/>
        </p:blipFill>
        <p:spPr>
          <a:xfrm>
            <a:off x="20854651" y="50745539"/>
            <a:ext cx="12221998" cy="6212746"/>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Do you make a conscious effort to take climate positive actions in your day to day?. Number of responses: 159 responses." id="100" name="Google Shape;100;p13" title="Do you make a conscious effort to take climate positive actions in your day to day?"/>
          <p:cNvPicPr preferRelativeResize="0"/>
          <p:nvPr/>
        </p:nvPicPr>
        <p:blipFill rotWithShape="1">
          <a:blip r:embed="rId14">
            <a:alphaModFix/>
          </a:blip>
          <a:srcRect b="0" l="0" r="12441" t="0"/>
          <a:stretch/>
        </p:blipFill>
        <p:spPr>
          <a:xfrm>
            <a:off x="1057664" y="42109466"/>
            <a:ext cx="12778117" cy="6142698"/>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Do you think that you would do more to help fight climate change if you knew exactly what you could do?. Number of responses: 159 responses." id="101" name="Google Shape;101;p13" title="Do you think that you would do more to help fight climate change if you knew exactly what you could do?"/>
          <p:cNvPicPr preferRelativeResize="0"/>
          <p:nvPr/>
        </p:nvPicPr>
        <p:blipFill rotWithShape="1">
          <a:blip r:embed="rId15">
            <a:alphaModFix/>
          </a:blip>
          <a:srcRect b="0" l="0" r="2162" t="0"/>
          <a:stretch/>
        </p:blipFill>
        <p:spPr>
          <a:xfrm>
            <a:off x="20270975" y="59775194"/>
            <a:ext cx="12778173" cy="5924656"/>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Do you think that a centralised digital resource would be helpful for showing people exactly what they could do to make a positive impact, and educate themselves about climate conscious actions?. Number of responses: 159 responses." id="102" name="Google Shape;102;p13" title="Do you think that a centralised digital resource would be helpful for showing people exactly what they could do to make a positive impact, and educate themselves about climate conscious actions?"/>
          <p:cNvPicPr preferRelativeResize="0"/>
          <p:nvPr/>
        </p:nvPicPr>
        <p:blipFill>
          <a:blip r:embed="rId16">
            <a:alphaModFix/>
          </a:blip>
          <a:stretch>
            <a:fillRect/>
          </a:stretch>
        </p:blipFill>
        <p:spPr>
          <a:xfrm>
            <a:off x="999900" y="59613800"/>
            <a:ext cx="13246075" cy="6008709"/>
          </a:xfrm>
          <a:prstGeom prst="rect">
            <a:avLst/>
          </a:prstGeom>
          <a:noFill/>
          <a:ln>
            <a:noFill/>
          </a:ln>
          <a:effectLst>
            <a:outerShdw blurRad="57150" rotWithShape="0" algn="bl" dir="5400000" dist="19050">
              <a:srgbClr val="000000">
                <a:alpha val="50000"/>
              </a:srgbClr>
            </a:outerShdw>
          </a:effectLst>
        </p:spPr>
      </p:pic>
      <p:sp>
        <p:nvSpPr>
          <p:cNvPr id="103" name="Google Shape;103;p13"/>
          <p:cNvSpPr txBox="1"/>
          <p:nvPr/>
        </p:nvSpPr>
        <p:spPr>
          <a:xfrm>
            <a:off x="568461" y="1438378"/>
            <a:ext cx="33257700" cy="2021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9600">
                <a:latin typeface="Lato Black"/>
                <a:ea typeface="Lato Black"/>
                <a:cs typeface="Lato Black"/>
                <a:sym typeface="Lato Black"/>
              </a:rPr>
              <a:t>— </a:t>
            </a:r>
            <a:r>
              <a:rPr lang="en-GB" sz="9600">
                <a:latin typeface="Lato Black"/>
                <a:ea typeface="Lato Black"/>
                <a:cs typeface="Lato Black"/>
                <a:sym typeface="Lato Black"/>
              </a:rPr>
              <a:t>Preliminary Survey —</a:t>
            </a:r>
            <a:endParaRPr sz="9600">
              <a:latin typeface="Lato Black"/>
              <a:ea typeface="Lato Black"/>
              <a:cs typeface="Lato Black"/>
              <a:sym typeface="Lato Black"/>
            </a:endParaRPr>
          </a:p>
        </p:txBody>
      </p:sp>
      <p:sp>
        <p:nvSpPr>
          <p:cNvPr id="104" name="Google Shape;104;p13"/>
          <p:cNvSpPr txBox="1"/>
          <p:nvPr/>
        </p:nvSpPr>
        <p:spPr>
          <a:xfrm>
            <a:off x="958831" y="3947988"/>
            <a:ext cx="32265300" cy="2499000"/>
          </a:xfrm>
          <a:prstGeom prst="rect">
            <a:avLst/>
          </a:prstGeom>
          <a:noFill/>
          <a:ln>
            <a:noFill/>
          </a:ln>
        </p:spPr>
        <p:txBody>
          <a:bodyPr anchorCtr="0" anchor="t" bIns="269375" lIns="269375" spcFirstLastPara="1" rIns="269375" wrap="square" tIns="269375">
            <a:spAutoFit/>
          </a:bodyPr>
          <a:lstStyle/>
          <a:p>
            <a:pPr indent="0" lvl="0" marL="0" rtl="0" algn="l">
              <a:spcBef>
                <a:spcPts val="0"/>
              </a:spcBef>
              <a:spcAft>
                <a:spcPts val="0"/>
              </a:spcAft>
              <a:buNone/>
            </a:pPr>
            <a:r>
              <a:rPr lang="en-GB" sz="12700">
                <a:solidFill>
                  <a:schemeClr val="dk1"/>
                </a:solidFill>
                <a:latin typeface="Lato Black"/>
                <a:ea typeface="Lato Black"/>
                <a:cs typeface="Lato Black"/>
                <a:sym typeface="Lato Black"/>
              </a:rPr>
              <a:t>90%</a:t>
            </a:r>
            <a:r>
              <a:rPr b="1" lang="en-GB" sz="11500">
                <a:solidFill>
                  <a:schemeClr val="dk1"/>
                </a:solidFill>
                <a:latin typeface="Lato"/>
                <a:ea typeface="Lato"/>
                <a:cs typeface="Lato"/>
                <a:sym typeface="Lato"/>
              </a:rPr>
              <a:t> </a:t>
            </a:r>
            <a:r>
              <a:rPr b="1" lang="en-GB" sz="5300">
                <a:solidFill>
                  <a:schemeClr val="dk1"/>
                </a:solidFill>
                <a:latin typeface="Lato"/>
                <a:ea typeface="Lato"/>
                <a:cs typeface="Lato"/>
                <a:sym typeface="Lato"/>
              </a:rPr>
              <a:t>Believe climate change and its impacts will be dangerous to human life.</a:t>
            </a:r>
            <a:endParaRPr b="1" sz="5300">
              <a:solidFill>
                <a:srgbClr val="434343"/>
              </a:solidFill>
              <a:latin typeface="Montserrat"/>
              <a:ea typeface="Montserrat"/>
              <a:cs typeface="Montserrat"/>
              <a:sym typeface="Montserrat"/>
            </a:endParaRPr>
          </a:p>
        </p:txBody>
      </p:sp>
      <p:pic>
        <p:nvPicPr>
          <p:cNvPr descr="Forms response chart. Question title: What is your opinion on the severity and impact of climate change.. Number of responses: 159 responses." id="105" name="Google Shape;105;p13" title="What is your opinion on the severity and impact of climate change."/>
          <p:cNvPicPr preferRelativeResize="0"/>
          <p:nvPr/>
        </p:nvPicPr>
        <p:blipFill rotWithShape="1">
          <a:blip r:embed="rId17">
            <a:alphaModFix/>
          </a:blip>
          <a:srcRect b="0" l="0" r="17197" t="931"/>
          <a:stretch/>
        </p:blipFill>
        <p:spPr>
          <a:xfrm>
            <a:off x="1057675" y="6294700"/>
            <a:ext cx="12778173" cy="6435216"/>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Do you know what you can do to help fight climate change?. Number of responses: 159 responses." id="106" name="Google Shape;106;p13" title="Do you know what you can do to help fight climate change?"/>
          <p:cNvPicPr preferRelativeResize="0"/>
          <p:nvPr/>
        </p:nvPicPr>
        <p:blipFill rotWithShape="1">
          <a:blip r:embed="rId18">
            <a:alphaModFix/>
          </a:blip>
          <a:srcRect b="0" l="0" r="17197" t="0"/>
          <a:stretch/>
        </p:blipFill>
        <p:spPr>
          <a:xfrm>
            <a:off x="20652800" y="15331171"/>
            <a:ext cx="12778102" cy="6495429"/>
          </a:xfrm>
          <a:prstGeom prst="rect">
            <a:avLst/>
          </a:prstGeom>
          <a:noFill/>
          <a:ln>
            <a:noFill/>
          </a:ln>
          <a:effectLst>
            <a:outerShdw blurRad="57150" rotWithShape="0" algn="bl" dir="5400000" dist="19050">
              <a:srgbClr val="000000">
                <a:alpha val="50000"/>
              </a:srgbClr>
            </a:outerShdw>
          </a:effectLst>
        </p:spPr>
      </p:pic>
      <p:sp>
        <p:nvSpPr>
          <p:cNvPr id="107" name="Google Shape;107;p13"/>
          <p:cNvSpPr txBox="1"/>
          <p:nvPr/>
        </p:nvSpPr>
        <p:spPr>
          <a:xfrm>
            <a:off x="-145732" y="12806221"/>
            <a:ext cx="39998100" cy="24990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5300">
                <a:solidFill>
                  <a:schemeClr val="dk1"/>
                </a:solidFill>
                <a:latin typeface="Lato"/>
                <a:ea typeface="Lato"/>
                <a:cs typeface="Lato"/>
                <a:sym typeface="Lato"/>
              </a:rPr>
              <a:t>Say they are not confident in what they can do to help fight </a:t>
            </a:r>
            <a:r>
              <a:rPr b="1" lang="en-GB" sz="5300">
                <a:solidFill>
                  <a:schemeClr val="dk1"/>
                </a:solidFill>
                <a:latin typeface="Lato"/>
                <a:ea typeface="Lato"/>
                <a:cs typeface="Lato"/>
                <a:sym typeface="Lato"/>
              </a:rPr>
              <a:t>climate change. </a:t>
            </a:r>
            <a:r>
              <a:rPr b="1" lang="en-GB" sz="5300">
                <a:solidFill>
                  <a:schemeClr val="dk1"/>
                </a:solidFill>
                <a:latin typeface="Lato"/>
                <a:ea typeface="Lato"/>
                <a:cs typeface="Lato"/>
                <a:sym typeface="Lato"/>
              </a:rPr>
              <a:t> </a:t>
            </a:r>
            <a:r>
              <a:rPr lang="en-GB" sz="12700">
                <a:solidFill>
                  <a:schemeClr val="dk1"/>
                </a:solidFill>
                <a:latin typeface="Lato Black"/>
                <a:ea typeface="Lato Black"/>
                <a:cs typeface="Lato Black"/>
                <a:sym typeface="Lato Black"/>
              </a:rPr>
              <a:t>58%</a:t>
            </a:r>
            <a:r>
              <a:rPr lang="en-GB" sz="11500">
                <a:solidFill>
                  <a:schemeClr val="dk1"/>
                </a:solidFill>
                <a:latin typeface="Lato Black"/>
                <a:ea typeface="Lato Black"/>
                <a:cs typeface="Lato Black"/>
                <a:sym typeface="Lato Black"/>
              </a:rPr>
              <a:t> </a:t>
            </a:r>
            <a:endParaRPr sz="9400">
              <a:solidFill>
                <a:srgbClr val="434343"/>
              </a:solidFill>
              <a:latin typeface="Lato Black"/>
              <a:ea typeface="Lato Black"/>
              <a:cs typeface="Lato Black"/>
              <a:sym typeface="Lato Black"/>
            </a:endParaRPr>
          </a:p>
        </p:txBody>
      </p:sp>
      <p:pic>
        <p:nvPicPr>
          <p:cNvPr descr="Forms response chart. Question title: Do you think taking climate conscious actions will help fight climate change?. Number of responses: 159 responses." id="108" name="Google Shape;108;p13" title="Do you think taking climate conscious actions will help fight climate change?"/>
          <p:cNvPicPr preferRelativeResize="0"/>
          <p:nvPr/>
        </p:nvPicPr>
        <p:blipFill rotWithShape="1">
          <a:blip r:embed="rId19">
            <a:alphaModFix/>
          </a:blip>
          <a:srcRect b="0" l="0" r="17197" t="0"/>
          <a:stretch/>
        </p:blipFill>
        <p:spPr>
          <a:xfrm>
            <a:off x="1021340" y="24218469"/>
            <a:ext cx="12778117" cy="6495478"/>
          </a:xfrm>
          <a:prstGeom prst="rect">
            <a:avLst/>
          </a:prstGeom>
          <a:noFill/>
          <a:ln>
            <a:noFill/>
          </a:ln>
          <a:effectLst>
            <a:outerShdw blurRad="57150" rotWithShape="0" algn="bl" dir="5400000" dist="19050">
              <a:srgbClr val="000000">
                <a:alpha val="50000"/>
              </a:srgbClr>
            </a:outerShdw>
          </a:effectLst>
        </p:spPr>
      </p:pic>
      <p:sp>
        <p:nvSpPr>
          <p:cNvPr id="109" name="Google Shape;109;p13"/>
          <p:cNvSpPr txBox="1"/>
          <p:nvPr/>
        </p:nvSpPr>
        <p:spPr>
          <a:xfrm>
            <a:off x="-5656924" y="21651271"/>
            <a:ext cx="39998100" cy="27759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4500">
                <a:solidFill>
                  <a:schemeClr val="dk1"/>
                </a:solidFill>
                <a:latin typeface="Lato Black"/>
                <a:ea typeface="Lato Black"/>
                <a:cs typeface="Lato Black"/>
                <a:sym typeface="Lato Black"/>
              </a:rPr>
              <a:t>83</a:t>
            </a:r>
            <a:r>
              <a:rPr lang="en-GB" sz="14500">
                <a:solidFill>
                  <a:schemeClr val="dk1"/>
                </a:solidFill>
                <a:latin typeface="Lato Black"/>
                <a:ea typeface="Lato Black"/>
                <a:cs typeface="Lato Black"/>
                <a:sym typeface="Lato Black"/>
              </a:rPr>
              <a:t>%</a:t>
            </a:r>
            <a:r>
              <a:rPr b="1" lang="en-GB" sz="11200">
                <a:solidFill>
                  <a:schemeClr val="dk1"/>
                </a:solidFill>
                <a:latin typeface="Lato"/>
                <a:ea typeface="Lato"/>
                <a:cs typeface="Lato"/>
                <a:sym typeface="Lato"/>
              </a:rPr>
              <a:t> </a:t>
            </a:r>
            <a:r>
              <a:rPr b="1" lang="en-GB" sz="5300">
                <a:solidFill>
                  <a:schemeClr val="dk1"/>
                </a:solidFill>
                <a:latin typeface="Lato"/>
                <a:ea typeface="Lato"/>
                <a:cs typeface="Lato"/>
                <a:sym typeface="Lato"/>
              </a:rPr>
              <a:t>Believe that taking climate conscious actions will help fight climate change.</a:t>
            </a:r>
            <a:endParaRPr b="1" sz="9100">
              <a:solidFill>
                <a:srgbClr val="434343"/>
              </a:solidFill>
              <a:latin typeface="Montserrat"/>
              <a:ea typeface="Montserrat"/>
              <a:cs typeface="Montserrat"/>
              <a:sym typeface="Montserrat"/>
            </a:endParaRPr>
          </a:p>
        </p:txBody>
      </p:sp>
      <p:sp>
        <p:nvSpPr>
          <p:cNvPr id="110" name="Google Shape;110;p13"/>
          <p:cNvSpPr txBox="1"/>
          <p:nvPr/>
        </p:nvSpPr>
        <p:spPr>
          <a:xfrm>
            <a:off x="55562" y="30487390"/>
            <a:ext cx="39998100" cy="27759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5300">
                <a:solidFill>
                  <a:schemeClr val="dk1"/>
                </a:solidFill>
                <a:latin typeface="Lato"/>
                <a:ea typeface="Lato"/>
                <a:cs typeface="Lato"/>
                <a:sym typeface="Lato"/>
              </a:rPr>
              <a:t>B</a:t>
            </a:r>
            <a:r>
              <a:rPr b="1" lang="en-GB" sz="5300">
                <a:solidFill>
                  <a:schemeClr val="dk1"/>
                </a:solidFill>
                <a:latin typeface="Lato"/>
                <a:ea typeface="Lato"/>
                <a:cs typeface="Lato"/>
                <a:sym typeface="Lato"/>
              </a:rPr>
              <a:t>elieve that the </a:t>
            </a:r>
            <a:r>
              <a:rPr b="1" lang="en-GB" sz="5300">
                <a:solidFill>
                  <a:schemeClr val="dk1"/>
                </a:solidFill>
                <a:latin typeface="Lato"/>
                <a:ea typeface="Lato"/>
                <a:cs typeface="Lato"/>
                <a:sym typeface="Lato"/>
              </a:rPr>
              <a:t>internet</a:t>
            </a:r>
            <a:r>
              <a:rPr b="1" lang="en-GB" sz="5300">
                <a:solidFill>
                  <a:schemeClr val="dk1"/>
                </a:solidFill>
                <a:latin typeface="Lato"/>
                <a:ea typeface="Lato"/>
                <a:cs typeface="Lato"/>
                <a:sym typeface="Lato"/>
              </a:rPr>
              <a:t> is a good source of information and learning tool. </a:t>
            </a:r>
            <a:r>
              <a:rPr b="1" lang="en-GB" sz="5800">
                <a:solidFill>
                  <a:schemeClr val="dk1"/>
                </a:solidFill>
                <a:latin typeface="Lato"/>
                <a:ea typeface="Lato"/>
                <a:cs typeface="Lato"/>
                <a:sym typeface="Lato"/>
              </a:rPr>
              <a:t> </a:t>
            </a:r>
            <a:r>
              <a:rPr lang="en-GB" sz="14500">
                <a:solidFill>
                  <a:schemeClr val="dk1"/>
                </a:solidFill>
                <a:latin typeface="Lato Black"/>
                <a:ea typeface="Lato Black"/>
                <a:cs typeface="Lato Black"/>
                <a:sym typeface="Lato Black"/>
              </a:rPr>
              <a:t>94%</a:t>
            </a:r>
            <a:endParaRPr b="1" sz="14500">
              <a:solidFill>
                <a:srgbClr val="434343"/>
              </a:solidFill>
              <a:latin typeface="Montserrat"/>
              <a:ea typeface="Montserrat"/>
              <a:cs typeface="Montserrat"/>
              <a:sym typeface="Montserrat"/>
            </a:endParaRPr>
          </a:p>
        </p:txBody>
      </p:sp>
      <p:sp>
        <p:nvSpPr>
          <p:cNvPr id="111" name="Google Shape;111;p13"/>
          <p:cNvSpPr txBox="1"/>
          <p:nvPr/>
        </p:nvSpPr>
        <p:spPr>
          <a:xfrm>
            <a:off x="-8320960" y="39533139"/>
            <a:ext cx="39998100" cy="44538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Clr>
                <a:schemeClr val="dk1"/>
              </a:buClr>
              <a:buSzPts val="1100"/>
              <a:buFont typeface="Arial"/>
              <a:buNone/>
            </a:pPr>
            <a:r>
              <a:rPr lang="en-GB" sz="12700">
                <a:solidFill>
                  <a:schemeClr val="dk1"/>
                </a:solidFill>
                <a:latin typeface="Lato Black"/>
                <a:ea typeface="Lato Black"/>
                <a:cs typeface="Lato Black"/>
                <a:sym typeface="Lato Black"/>
              </a:rPr>
              <a:t>65%</a:t>
            </a:r>
            <a:r>
              <a:rPr b="1" lang="en-GB" sz="11200">
                <a:solidFill>
                  <a:schemeClr val="dk1"/>
                </a:solidFill>
                <a:latin typeface="Lato"/>
                <a:ea typeface="Lato"/>
                <a:cs typeface="Lato"/>
                <a:sym typeface="Lato"/>
              </a:rPr>
              <a:t> </a:t>
            </a:r>
            <a:r>
              <a:rPr b="1" lang="en-GB" sz="5300">
                <a:solidFill>
                  <a:schemeClr val="dk1"/>
                </a:solidFill>
                <a:latin typeface="Lato"/>
                <a:ea typeface="Lato"/>
                <a:cs typeface="Lato"/>
                <a:sym typeface="Lato"/>
              </a:rPr>
              <a:t>Said that they make climate conscious decisions each day.</a:t>
            </a:r>
            <a:endParaRPr b="1" sz="91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sz="12700">
              <a:solidFill>
                <a:schemeClr val="dk1"/>
              </a:solidFill>
              <a:latin typeface="Lato Black"/>
              <a:ea typeface="Lato Black"/>
              <a:cs typeface="Lato Black"/>
              <a:sym typeface="Lato Black"/>
            </a:endParaRPr>
          </a:p>
        </p:txBody>
      </p:sp>
      <p:sp>
        <p:nvSpPr>
          <p:cNvPr id="112" name="Google Shape;112;p13"/>
          <p:cNvSpPr txBox="1"/>
          <p:nvPr/>
        </p:nvSpPr>
        <p:spPr>
          <a:xfrm>
            <a:off x="3385453" y="48253267"/>
            <a:ext cx="39998100" cy="27759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5300">
                <a:solidFill>
                  <a:schemeClr val="dk1"/>
                </a:solidFill>
                <a:latin typeface="Lato"/>
                <a:ea typeface="Lato"/>
                <a:cs typeface="Lato"/>
                <a:sym typeface="Lato"/>
              </a:rPr>
              <a:t>Believe that they learn best from video when online. </a:t>
            </a:r>
            <a:r>
              <a:rPr lang="en-GB" sz="14500">
                <a:solidFill>
                  <a:schemeClr val="dk1"/>
                </a:solidFill>
                <a:latin typeface="Lato Black"/>
                <a:ea typeface="Lato Black"/>
                <a:cs typeface="Lato Black"/>
                <a:sym typeface="Lato Black"/>
              </a:rPr>
              <a:t>75%</a:t>
            </a:r>
            <a:r>
              <a:rPr b="1" lang="en-GB" sz="11200">
                <a:solidFill>
                  <a:schemeClr val="dk1"/>
                </a:solidFill>
                <a:latin typeface="Lato"/>
                <a:ea typeface="Lato"/>
                <a:cs typeface="Lato"/>
                <a:sym typeface="Lato"/>
              </a:rPr>
              <a:t> </a:t>
            </a:r>
            <a:endParaRPr b="1" sz="9100">
              <a:solidFill>
                <a:srgbClr val="434343"/>
              </a:solidFill>
              <a:latin typeface="Montserrat"/>
              <a:ea typeface="Montserrat"/>
              <a:cs typeface="Montserrat"/>
              <a:sym typeface="Montserrat"/>
            </a:endParaRPr>
          </a:p>
        </p:txBody>
      </p:sp>
      <p:sp>
        <p:nvSpPr>
          <p:cNvPr id="113" name="Google Shape;113;p13"/>
          <p:cNvSpPr txBox="1"/>
          <p:nvPr/>
        </p:nvSpPr>
        <p:spPr>
          <a:xfrm>
            <a:off x="-7026323" y="57049589"/>
            <a:ext cx="39998100" cy="27759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4500">
                <a:solidFill>
                  <a:schemeClr val="dk1"/>
                </a:solidFill>
                <a:latin typeface="Lato Black"/>
                <a:ea typeface="Lato Black"/>
                <a:cs typeface="Lato Black"/>
                <a:sym typeface="Lato Black"/>
              </a:rPr>
              <a:t>88%</a:t>
            </a:r>
            <a:r>
              <a:rPr b="1" lang="en-GB" sz="11200">
                <a:solidFill>
                  <a:schemeClr val="dk1"/>
                </a:solidFill>
                <a:latin typeface="Lato"/>
                <a:ea typeface="Lato"/>
                <a:cs typeface="Lato"/>
                <a:sym typeface="Lato"/>
              </a:rPr>
              <a:t> </a:t>
            </a:r>
            <a:r>
              <a:rPr b="1" lang="en-GB" sz="5300">
                <a:solidFill>
                  <a:schemeClr val="dk1"/>
                </a:solidFill>
                <a:latin typeface="Lato"/>
                <a:ea typeface="Lato"/>
                <a:cs typeface="Lato"/>
                <a:sym typeface="Lato"/>
              </a:rPr>
              <a:t>Believe that a centralised online resource would be of use to them.</a:t>
            </a:r>
            <a:endParaRPr b="1" sz="9100">
              <a:solidFill>
                <a:srgbClr val="434343"/>
              </a:solidFill>
              <a:latin typeface="Montserrat"/>
              <a:ea typeface="Montserrat"/>
              <a:cs typeface="Montserrat"/>
              <a:sym typeface="Montserrat"/>
            </a:endParaRPr>
          </a:p>
        </p:txBody>
      </p:sp>
      <p:cxnSp>
        <p:nvCxnSpPr>
          <p:cNvPr id="114" name="Google Shape;114;p13"/>
          <p:cNvCxnSpPr/>
          <p:nvPr/>
        </p:nvCxnSpPr>
        <p:spPr>
          <a:xfrm rot="-5400000">
            <a:off x="29522350" y="17584700"/>
            <a:ext cx="20188500" cy="8777700"/>
          </a:xfrm>
          <a:prstGeom prst="bentConnector3">
            <a:avLst>
              <a:gd fmla="val 103189" name="adj1"/>
            </a:avLst>
          </a:prstGeom>
          <a:noFill/>
          <a:ln cap="flat" cmpd="sng" w="76200">
            <a:solidFill>
              <a:schemeClr val="dk1"/>
            </a:solidFill>
            <a:prstDash val="solid"/>
            <a:round/>
            <a:headEnd len="med" w="med" type="none"/>
            <a:tailEnd len="med" w="med" type="triangle"/>
          </a:ln>
        </p:spPr>
      </p:cxnSp>
      <p:cxnSp>
        <p:nvCxnSpPr>
          <p:cNvPr id="115" name="Google Shape;115;p13"/>
          <p:cNvCxnSpPr/>
          <p:nvPr/>
        </p:nvCxnSpPr>
        <p:spPr>
          <a:xfrm>
            <a:off x="33204600" y="31950025"/>
            <a:ext cx="2011200" cy="22800"/>
          </a:xfrm>
          <a:prstGeom prst="straightConnector1">
            <a:avLst/>
          </a:prstGeom>
          <a:noFill/>
          <a:ln cap="flat" cmpd="sng" w="76200">
            <a:solidFill>
              <a:schemeClr val="dk1"/>
            </a:solidFill>
            <a:prstDash val="solid"/>
            <a:round/>
            <a:headEnd len="med" w="med" type="none"/>
            <a:tailEnd len="med" w="med" type="none"/>
          </a:ln>
        </p:spPr>
      </p:cxnSp>
      <p:sp>
        <p:nvSpPr>
          <p:cNvPr id="116" name="Google Shape;116;p13"/>
          <p:cNvSpPr txBox="1"/>
          <p:nvPr/>
        </p:nvSpPr>
        <p:spPr>
          <a:xfrm>
            <a:off x="14274289" y="7330068"/>
            <a:ext cx="5163900" cy="4607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1200">
                <a:solidFill>
                  <a:srgbClr val="434343"/>
                </a:solidFill>
                <a:latin typeface="Lato Black"/>
                <a:ea typeface="Lato Black"/>
                <a:cs typeface="Lato Black"/>
                <a:sym typeface="Lato Black"/>
              </a:rPr>
              <a:t>89</a:t>
            </a:r>
            <a:r>
              <a:rPr lang="en-GB" sz="11200">
                <a:solidFill>
                  <a:srgbClr val="434343"/>
                </a:solidFill>
                <a:latin typeface="Lato Black"/>
                <a:ea typeface="Lato Black"/>
                <a:cs typeface="Lato Black"/>
                <a:sym typeface="Lato Black"/>
              </a:rPr>
              <a:t>%</a:t>
            </a:r>
            <a:r>
              <a:rPr b="1" lang="en-GB" sz="10000">
                <a:solidFill>
                  <a:srgbClr val="434343"/>
                </a:solidFill>
                <a:latin typeface="Lato"/>
                <a:ea typeface="Lato"/>
                <a:cs typeface="Lato"/>
                <a:sym typeface="Lato"/>
              </a:rPr>
              <a:t> </a:t>
            </a:r>
            <a:endParaRPr b="1" sz="3800">
              <a:solidFill>
                <a:srgbClr val="434343"/>
              </a:solidFill>
              <a:latin typeface="Lato"/>
              <a:ea typeface="Lato"/>
              <a:cs typeface="Lato"/>
              <a:sym typeface="Lato"/>
            </a:endParaRPr>
          </a:p>
          <a:p>
            <a:pPr indent="0" lvl="0" marL="0" rtl="0" algn="ctr">
              <a:spcBef>
                <a:spcPts val="0"/>
              </a:spcBef>
              <a:spcAft>
                <a:spcPts val="0"/>
              </a:spcAft>
              <a:buNone/>
            </a:pPr>
            <a:r>
              <a:rPr b="1" lang="en-GB" sz="3800">
                <a:solidFill>
                  <a:srgbClr val="434343"/>
                </a:solidFill>
                <a:latin typeface="Lato"/>
                <a:ea typeface="Lato"/>
                <a:cs typeface="Lato"/>
                <a:sym typeface="Lato"/>
              </a:rPr>
              <a:t>Believe that their voice isn’t fully listened to in regards to climate action.</a:t>
            </a:r>
            <a:endParaRPr b="1" sz="3800">
              <a:solidFill>
                <a:srgbClr val="434343"/>
              </a:solidFill>
              <a:latin typeface="Lato"/>
              <a:ea typeface="Lato"/>
              <a:cs typeface="Lato"/>
              <a:sym typeface="Lato"/>
            </a:endParaRPr>
          </a:p>
        </p:txBody>
      </p:sp>
      <p:sp>
        <p:nvSpPr>
          <p:cNvPr id="117" name="Google Shape;117;p13"/>
          <p:cNvSpPr txBox="1"/>
          <p:nvPr/>
        </p:nvSpPr>
        <p:spPr>
          <a:xfrm>
            <a:off x="14419786" y="16174725"/>
            <a:ext cx="5661000" cy="4607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1200">
                <a:solidFill>
                  <a:srgbClr val="434343"/>
                </a:solidFill>
                <a:latin typeface="Lato Black"/>
                <a:ea typeface="Lato Black"/>
                <a:cs typeface="Lato Black"/>
                <a:sym typeface="Lato Black"/>
              </a:rPr>
              <a:t>84</a:t>
            </a:r>
            <a:r>
              <a:rPr lang="en-GB" sz="11200">
                <a:solidFill>
                  <a:srgbClr val="434343"/>
                </a:solidFill>
                <a:latin typeface="Lato Black"/>
                <a:ea typeface="Lato Black"/>
                <a:cs typeface="Lato Black"/>
                <a:sym typeface="Lato Black"/>
              </a:rPr>
              <a:t>%</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Responded saying that they have never donated to a form of climate action charity.</a:t>
            </a:r>
            <a:endParaRPr b="1" sz="7700">
              <a:solidFill>
                <a:srgbClr val="434343"/>
              </a:solidFill>
              <a:latin typeface="Montserrat"/>
              <a:ea typeface="Montserrat"/>
              <a:cs typeface="Montserrat"/>
              <a:sym typeface="Montserrat"/>
            </a:endParaRPr>
          </a:p>
        </p:txBody>
      </p:sp>
      <p:sp>
        <p:nvSpPr>
          <p:cNvPr id="118" name="Google Shape;118;p13"/>
          <p:cNvSpPr txBox="1"/>
          <p:nvPr/>
        </p:nvSpPr>
        <p:spPr>
          <a:xfrm>
            <a:off x="14842511" y="24942825"/>
            <a:ext cx="5163900" cy="5192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1200">
                <a:solidFill>
                  <a:srgbClr val="434343"/>
                </a:solidFill>
                <a:latin typeface="Lato Black"/>
                <a:ea typeface="Lato Black"/>
                <a:cs typeface="Lato Black"/>
                <a:sym typeface="Lato Black"/>
              </a:rPr>
              <a:t>64</a:t>
            </a:r>
            <a:r>
              <a:rPr lang="en-GB" sz="11200">
                <a:solidFill>
                  <a:srgbClr val="434343"/>
                </a:solidFill>
                <a:latin typeface="Lato Black"/>
                <a:ea typeface="Lato Black"/>
                <a:cs typeface="Lato Black"/>
                <a:sym typeface="Lato Black"/>
              </a:rPr>
              <a:t>%</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Responded that they have never searched for what they can do to help fight climate change online.</a:t>
            </a:r>
            <a:endParaRPr b="1" sz="7700">
              <a:solidFill>
                <a:srgbClr val="434343"/>
              </a:solidFill>
              <a:latin typeface="Montserrat"/>
              <a:ea typeface="Montserrat"/>
              <a:cs typeface="Montserrat"/>
              <a:sym typeface="Montserrat"/>
            </a:endParaRPr>
          </a:p>
        </p:txBody>
      </p:sp>
      <p:sp>
        <p:nvSpPr>
          <p:cNvPr id="119" name="Google Shape;119;p13"/>
          <p:cNvSpPr txBox="1"/>
          <p:nvPr/>
        </p:nvSpPr>
        <p:spPr>
          <a:xfrm>
            <a:off x="15026222" y="33447120"/>
            <a:ext cx="5163900" cy="5192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1200">
                <a:solidFill>
                  <a:srgbClr val="434343"/>
                </a:solidFill>
                <a:latin typeface="Lato Black"/>
                <a:ea typeface="Lato Black"/>
                <a:cs typeface="Lato Black"/>
                <a:sym typeface="Lato Black"/>
              </a:rPr>
              <a:t>50</a:t>
            </a:r>
            <a:r>
              <a:rPr lang="en-GB" sz="11200">
                <a:solidFill>
                  <a:srgbClr val="434343"/>
                </a:solidFill>
                <a:latin typeface="Lato Black"/>
                <a:ea typeface="Lato Black"/>
                <a:cs typeface="Lato Black"/>
                <a:sym typeface="Lato Black"/>
              </a:rPr>
              <a:t>%</a:t>
            </a:r>
            <a:r>
              <a:rPr b="1" lang="en-GB" sz="11200">
                <a:solidFill>
                  <a:srgbClr val="434343"/>
                </a:solidFill>
                <a:latin typeface="Lato"/>
                <a:ea typeface="Lato"/>
                <a:cs typeface="Lato"/>
                <a:sym typeface="Lato"/>
              </a:rPr>
              <a:t>   </a:t>
            </a:r>
            <a:r>
              <a:rPr b="1" lang="en-GB" sz="3800">
                <a:solidFill>
                  <a:srgbClr val="434343"/>
                </a:solidFill>
                <a:latin typeface="Lato"/>
                <a:ea typeface="Lato"/>
                <a:cs typeface="Lato"/>
                <a:sym typeface="Lato"/>
              </a:rPr>
              <a:t> </a:t>
            </a:r>
            <a:r>
              <a:rPr b="1" lang="en-GB" sz="3800">
                <a:solidFill>
                  <a:srgbClr val="434343"/>
                </a:solidFill>
                <a:latin typeface="Lato"/>
                <a:ea typeface="Lato"/>
                <a:cs typeface="Lato"/>
                <a:sym typeface="Lato"/>
              </a:rPr>
              <a:t>Was the average amount of actions found that were applicable to  young people when online. </a:t>
            </a:r>
            <a:endParaRPr b="1" sz="3800">
              <a:solidFill>
                <a:srgbClr val="434343"/>
              </a:solidFill>
              <a:latin typeface="Montserrat"/>
              <a:ea typeface="Montserrat"/>
              <a:cs typeface="Montserrat"/>
              <a:sym typeface="Montserrat"/>
            </a:endParaRPr>
          </a:p>
        </p:txBody>
      </p:sp>
      <p:sp>
        <p:nvSpPr>
          <p:cNvPr id="120" name="Google Shape;120;p13"/>
          <p:cNvSpPr txBox="1"/>
          <p:nvPr/>
        </p:nvSpPr>
        <p:spPr>
          <a:xfrm>
            <a:off x="14509516" y="43015720"/>
            <a:ext cx="5163900" cy="45309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4500">
                <a:solidFill>
                  <a:srgbClr val="434343"/>
                </a:solidFill>
                <a:latin typeface="Lato Black"/>
                <a:ea typeface="Lato Black"/>
                <a:cs typeface="Lato Black"/>
                <a:sym typeface="Lato Black"/>
              </a:rPr>
              <a:t>81</a:t>
            </a:r>
            <a:r>
              <a:rPr lang="en-GB" sz="14500">
                <a:solidFill>
                  <a:srgbClr val="434343"/>
                </a:solidFill>
                <a:latin typeface="Lato Black"/>
                <a:ea typeface="Lato Black"/>
                <a:cs typeface="Lato Black"/>
                <a:sym typeface="Lato Black"/>
              </a:rPr>
              <a:t>%</a:t>
            </a:r>
            <a:r>
              <a:rPr lang="en-GB" sz="11200">
                <a:solidFill>
                  <a:srgbClr val="434343"/>
                </a:solidFill>
                <a:latin typeface="Lato Black"/>
                <a:ea typeface="Lato Black"/>
                <a:cs typeface="Lato Black"/>
                <a:sym typeface="Lato Black"/>
              </a:rPr>
              <a:t>   </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Said that they want to do more help fight climate change.</a:t>
            </a:r>
            <a:endParaRPr b="1" sz="7700">
              <a:solidFill>
                <a:srgbClr val="434343"/>
              </a:solidFill>
              <a:latin typeface="Montserrat"/>
              <a:ea typeface="Montserrat"/>
              <a:cs typeface="Montserrat"/>
              <a:sym typeface="Montserrat"/>
            </a:endParaRPr>
          </a:p>
        </p:txBody>
      </p:sp>
      <p:sp>
        <p:nvSpPr>
          <p:cNvPr id="121" name="Google Shape;121;p13"/>
          <p:cNvSpPr txBox="1"/>
          <p:nvPr/>
        </p:nvSpPr>
        <p:spPr>
          <a:xfrm>
            <a:off x="14676532" y="59891080"/>
            <a:ext cx="5163900" cy="62856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4500">
                <a:solidFill>
                  <a:srgbClr val="434343"/>
                </a:solidFill>
                <a:latin typeface="Lato Black"/>
                <a:ea typeface="Lato Black"/>
                <a:cs typeface="Lato Black"/>
                <a:sym typeface="Lato Black"/>
              </a:rPr>
              <a:t>81</a:t>
            </a:r>
            <a:r>
              <a:rPr lang="en-GB" sz="14500">
                <a:solidFill>
                  <a:srgbClr val="434343"/>
                </a:solidFill>
                <a:latin typeface="Lato Black"/>
                <a:ea typeface="Lato Black"/>
                <a:cs typeface="Lato Black"/>
                <a:sym typeface="Lato Black"/>
              </a:rPr>
              <a:t>%</a:t>
            </a:r>
            <a:r>
              <a:rPr b="1" lang="en-GB" sz="14500">
                <a:solidFill>
                  <a:srgbClr val="434343"/>
                </a:solidFill>
                <a:latin typeface="Lato"/>
                <a:ea typeface="Lato"/>
                <a:cs typeface="Lato"/>
                <a:sym typeface="Lato"/>
              </a:rPr>
              <a:t> </a:t>
            </a:r>
            <a:r>
              <a:rPr b="1" lang="en-GB" sz="3800">
                <a:solidFill>
                  <a:srgbClr val="434343"/>
                </a:solidFill>
                <a:latin typeface="Lato"/>
                <a:ea typeface="Lato"/>
                <a:cs typeface="Lato"/>
                <a:sym typeface="Lato"/>
              </a:rPr>
              <a:t>Believe that they would do more to help fight </a:t>
            </a:r>
            <a:r>
              <a:rPr b="1" lang="en-GB" sz="3800">
                <a:solidFill>
                  <a:srgbClr val="434343"/>
                </a:solidFill>
                <a:latin typeface="Lato"/>
                <a:ea typeface="Lato"/>
                <a:cs typeface="Lato"/>
                <a:sym typeface="Lato"/>
              </a:rPr>
              <a:t>climate</a:t>
            </a:r>
            <a:r>
              <a:rPr b="1" lang="en-GB" sz="3800">
                <a:solidFill>
                  <a:srgbClr val="434343"/>
                </a:solidFill>
                <a:latin typeface="Lato"/>
                <a:ea typeface="Lato"/>
                <a:cs typeface="Lato"/>
                <a:sym typeface="Lato"/>
              </a:rPr>
              <a:t> change  if they knew exactly what they could do.</a:t>
            </a:r>
            <a:endParaRPr b="1" sz="7700">
              <a:solidFill>
                <a:srgbClr val="434343"/>
              </a:solidFill>
              <a:latin typeface="Montserrat"/>
              <a:ea typeface="Montserrat"/>
              <a:cs typeface="Montserrat"/>
              <a:sym typeface="Montserrat"/>
            </a:endParaRPr>
          </a:p>
        </p:txBody>
      </p:sp>
      <p:sp>
        <p:nvSpPr>
          <p:cNvPr id="122" name="Google Shape;122;p13"/>
          <p:cNvSpPr txBox="1"/>
          <p:nvPr/>
        </p:nvSpPr>
        <p:spPr>
          <a:xfrm>
            <a:off x="14606078" y="51673292"/>
            <a:ext cx="5163900" cy="4607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1200">
                <a:solidFill>
                  <a:srgbClr val="434343"/>
                </a:solidFill>
                <a:latin typeface="Lato Black"/>
                <a:ea typeface="Lato Black"/>
                <a:cs typeface="Lato Black"/>
                <a:sym typeface="Lato Black"/>
              </a:rPr>
              <a:t>73</a:t>
            </a:r>
            <a:r>
              <a:rPr lang="en-GB" sz="11200">
                <a:solidFill>
                  <a:srgbClr val="434343"/>
                </a:solidFill>
                <a:latin typeface="Lato Black"/>
                <a:ea typeface="Lato Black"/>
                <a:cs typeface="Lato Black"/>
                <a:sym typeface="Lato Black"/>
              </a:rPr>
              <a:t>%</a:t>
            </a:r>
            <a:r>
              <a:rPr b="1" lang="en-GB" sz="10000">
                <a:solidFill>
                  <a:srgbClr val="434343"/>
                </a:solidFill>
                <a:latin typeface="Lato"/>
                <a:ea typeface="Lato"/>
                <a:cs typeface="Lato"/>
                <a:sym typeface="Lato"/>
              </a:rPr>
              <a:t>    </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Prefer short and concise videos to long documentary style films.</a:t>
            </a:r>
            <a:endParaRPr b="1" sz="7700">
              <a:solidFill>
                <a:srgbClr val="434343"/>
              </a:solidFill>
              <a:latin typeface="Montserrat"/>
              <a:ea typeface="Montserrat"/>
              <a:cs typeface="Montserrat"/>
              <a:sym typeface="Montserrat"/>
            </a:endParaRPr>
          </a:p>
        </p:txBody>
      </p:sp>
      <p:sp>
        <p:nvSpPr>
          <p:cNvPr id="123" name="Google Shape;123;p13"/>
          <p:cNvSpPr txBox="1"/>
          <p:nvPr/>
        </p:nvSpPr>
        <p:spPr>
          <a:xfrm>
            <a:off x="60909411" y="1378286"/>
            <a:ext cx="33257700" cy="2021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9600">
                <a:latin typeface="Lato Black"/>
                <a:ea typeface="Lato Black"/>
                <a:cs typeface="Lato Black"/>
                <a:sym typeface="Lato Black"/>
              </a:rPr>
              <a:t>— Post-Use Survey —</a:t>
            </a:r>
            <a:endParaRPr sz="9600">
              <a:latin typeface="Lato Black"/>
              <a:ea typeface="Lato Black"/>
              <a:cs typeface="Lato Black"/>
              <a:sym typeface="Lato Black"/>
            </a:endParaRPr>
          </a:p>
        </p:txBody>
      </p:sp>
      <p:sp>
        <p:nvSpPr>
          <p:cNvPr id="124" name="Google Shape;124;p13"/>
          <p:cNvSpPr txBox="1"/>
          <p:nvPr/>
        </p:nvSpPr>
        <p:spPr>
          <a:xfrm>
            <a:off x="61126908" y="3833978"/>
            <a:ext cx="39998100" cy="3314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Clr>
                <a:schemeClr val="dk1"/>
              </a:buClr>
              <a:buSzPts val="1100"/>
              <a:buFont typeface="Arial"/>
              <a:buNone/>
            </a:pPr>
            <a:r>
              <a:rPr b="1" lang="en-GB" sz="5300">
                <a:solidFill>
                  <a:schemeClr val="dk1"/>
                </a:solidFill>
                <a:latin typeface="Lato"/>
                <a:ea typeface="Lato"/>
                <a:cs typeface="Lato"/>
                <a:sym typeface="Lato"/>
              </a:rPr>
              <a:t>When asked about the layout of the website the majority rated 4/5    </a:t>
            </a:r>
            <a:r>
              <a:rPr lang="en-GB" sz="12700">
                <a:solidFill>
                  <a:schemeClr val="dk1"/>
                </a:solidFill>
                <a:latin typeface="Lato Black"/>
                <a:ea typeface="Lato Black"/>
                <a:cs typeface="Lato Black"/>
                <a:sym typeface="Lato Black"/>
              </a:rPr>
              <a:t>80%</a:t>
            </a:r>
            <a:endParaRPr b="1" sz="9100">
              <a:solidFill>
                <a:srgbClr val="434343"/>
              </a:solidFill>
              <a:latin typeface="Montserrat"/>
              <a:ea typeface="Montserrat"/>
              <a:cs typeface="Montserrat"/>
              <a:sym typeface="Montserrat"/>
            </a:endParaRPr>
          </a:p>
          <a:p>
            <a:pPr indent="0" lvl="0" marL="0" rtl="0" algn="ctr">
              <a:spcBef>
                <a:spcPts val="0"/>
              </a:spcBef>
              <a:spcAft>
                <a:spcPts val="0"/>
              </a:spcAft>
              <a:buNone/>
            </a:pPr>
            <a:r>
              <a:t/>
            </a:r>
            <a:endParaRPr b="1" sz="5300">
              <a:solidFill>
                <a:schemeClr val="dk1"/>
              </a:solidFill>
              <a:latin typeface="Lato"/>
              <a:ea typeface="Lato"/>
              <a:cs typeface="Lato"/>
              <a:sym typeface="Lato"/>
            </a:endParaRPr>
          </a:p>
        </p:txBody>
      </p:sp>
      <p:sp>
        <p:nvSpPr>
          <p:cNvPr id="125" name="Google Shape;125;p13"/>
          <p:cNvSpPr txBox="1"/>
          <p:nvPr/>
        </p:nvSpPr>
        <p:spPr>
          <a:xfrm>
            <a:off x="59808873" y="20893695"/>
            <a:ext cx="39998100" cy="24990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5300">
                <a:solidFill>
                  <a:schemeClr val="dk1"/>
                </a:solidFill>
                <a:latin typeface="Lato"/>
                <a:ea typeface="Lato"/>
                <a:cs typeface="Lato"/>
                <a:sym typeface="Lato"/>
              </a:rPr>
              <a:t>When asked about the </a:t>
            </a:r>
            <a:r>
              <a:rPr b="1" lang="en-GB" sz="5300">
                <a:solidFill>
                  <a:schemeClr val="dk1"/>
                </a:solidFill>
                <a:latin typeface="Lato"/>
                <a:ea typeface="Lato"/>
                <a:cs typeface="Lato"/>
                <a:sym typeface="Lato"/>
              </a:rPr>
              <a:t>website’s accessibility for all ages, the average was 3.6.</a:t>
            </a:r>
            <a:r>
              <a:rPr b="1" lang="en-GB" sz="5300">
                <a:solidFill>
                  <a:schemeClr val="dk1"/>
                </a:solidFill>
                <a:latin typeface="Lato"/>
                <a:ea typeface="Lato"/>
                <a:cs typeface="Lato"/>
                <a:sym typeface="Lato"/>
              </a:rPr>
              <a:t>  </a:t>
            </a:r>
            <a:r>
              <a:rPr lang="en-GB" sz="12700">
                <a:solidFill>
                  <a:schemeClr val="dk1"/>
                </a:solidFill>
                <a:latin typeface="Lato Black"/>
                <a:ea typeface="Lato Black"/>
                <a:cs typeface="Lato Black"/>
                <a:sym typeface="Lato Black"/>
              </a:rPr>
              <a:t>72%</a:t>
            </a:r>
            <a:r>
              <a:rPr b="1" lang="en-GB" sz="11200">
                <a:solidFill>
                  <a:schemeClr val="dk1"/>
                </a:solidFill>
                <a:latin typeface="Lato"/>
                <a:ea typeface="Lato"/>
                <a:cs typeface="Lato"/>
                <a:sym typeface="Lato"/>
              </a:rPr>
              <a:t> </a:t>
            </a:r>
            <a:endParaRPr b="1" sz="9100">
              <a:solidFill>
                <a:srgbClr val="434343"/>
              </a:solidFill>
              <a:latin typeface="Montserrat"/>
              <a:ea typeface="Montserrat"/>
              <a:cs typeface="Montserrat"/>
              <a:sym typeface="Montserrat"/>
            </a:endParaRPr>
          </a:p>
        </p:txBody>
      </p:sp>
      <p:sp>
        <p:nvSpPr>
          <p:cNvPr id="126" name="Google Shape;126;p13"/>
          <p:cNvSpPr txBox="1"/>
          <p:nvPr/>
        </p:nvSpPr>
        <p:spPr>
          <a:xfrm>
            <a:off x="61126891" y="38576947"/>
            <a:ext cx="39998100" cy="24990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5300">
                <a:solidFill>
                  <a:schemeClr val="dk1"/>
                </a:solidFill>
                <a:latin typeface="Lato"/>
                <a:ea typeface="Lato"/>
                <a:cs typeface="Lato"/>
                <a:sym typeface="Lato"/>
              </a:rPr>
              <a:t>Said that they would use ClimateActionHow.com again in the future. </a:t>
            </a:r>
            <a:r>
              <a:rPr lang="en-GB" sz="12700">
                <a:solidFill>
                  <a:schemeClr val="dk1"/>
                </a:solidFill>
                <a:latin typeface="Lato Black"/>
                <a:ea typeface="Lato Black"/>
                <a:cs typeface="Lato Black"/>
                <a:sym typeface="Lato Black"/>
              </a:rPr>
              <a:t>64%</a:t>
            </a:r>
            <a:r>
              <a:rPr b="1" lang="en-GB" sz="11200">
                <a:solidFill>
                  <a:schemeClr val="dk1"/>
                </a:solidFill>
                <a:latin typeface="Lato"/>
                <a:ea typeface="Lato"/>
                <a:cs typeface="Lato"/>
                <a:sym typeface="Lato"/>
              </a:rPr>
              <a:t> </a:t>
            </a:r>
            <a:endParaRPr b="1" sz="9100">
              <a:solidFill>
                <a:srgbClr val="434343"/>
              </a:solidFill>
              <a:latin typeface="Montserrat"/>
              <a:ea typeface="Montserrat"/>
              <a:cs typeface="Montserrat"/>
              <a:sym typeface="Montserrat"/>
            </a:endParaRPr>
          </a:p>
        </p:txBody>
      </p:sp>
      <p:sp>
        <p:nvSpPr>
          <p:cNvPr id="127" name="Google Shape;127;p13"/>
          <p:cNvSpPr txBox="1"/>
          <p:nvPr/>
        </p:nvSpPr>
        <p:spPr>
          <a:xfrm>
            <a:off x="74963189" y="6896902"/>
            <a:ext cx="5163900" cy="5192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1200">
                <a:solidFill>
                  <a:srgbClr val="434343"/>
                </a:solidFill>
                <a:latin typeface="Lato Black"/>
                <a:ea typeface="Lato Black"/>
                <a:cs typeface="Lato Black"/>
                <a:sym typeface="Lato Black"/>
              </a:rPr>
              <a:t>67</a:t>
            </a:r>
            <a:r>
              <a:rPr lang="en-GB" sz="11200">
                <a:solidFill>
                  <a:srgbClr val="434343"/>
                </a:solidFill>
                <a:latin typeface="Lato Black"/>
                <a:ea typeface="Lato Black"/>
                <a:cs typeface="Lato Black"/>
                <a:sym typeface="Lato Black"/>
              </a:rPr>
              <a:t>% </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When asked about  their experience with our website the average rating was 3.3.</a:t>
            </a:r>
            <a:endParaRPr b="1" sz="7700">
              <a:solidFill>
                <a:srgbClr val="434343"/>
              </a:solidFill>
              <a:latin typeface="Montserrat"/>
              <a:ea typeface="Montserrat"/>
              <a:cs typeface="Montserrat"/>
              <a:sym typeface="Montserrat"/>
            </a:endParaRPr>
          </a:p>
        </p:txBody>
      </p:sp>
      <p:sp>
        <p:nvSpPr>
          <p:cNvPr id="128" name="Google Shape;128;p13"/>
          <p:cNvSpPr txBox="1"/>
          <p:nvPr/>
        </p:nvSpPr>
        <p:spPr>
          <a:xfrm>
            <a:off x="74956288" y="15284356"/>
            <a:ext cx="5163900" cy="5192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1200">
                <a:solidFill>
                  <a:srgbClr val="434343"/>
                </a:solidFill>
                <a:latin typeface="Lato Black"/>
                <a:ea typeface="Lato Black"/>
                <a:cs typeface="Lato Black"/>
                <a:sym typeface="Lato Black"/>
              </a:rPr>
              <a:t>67</a:t>
            </a:r>
            <a:r>
              <a:rPr lang="en-GB" sz="11200">
                <a:solidFill>
                  <a:srgbClr val="434343"/>
                </a:solidFill>
                <a:latin typeface="Lato Black"/>
                <a:ea typeface="Lato Black"/>
                <a:cs typeface="Lato Black"/>
                <a:sym typeface="Lato Black"/>
              </a:rPr>
              <a:t>%</a:t>
            </a:r>
            <a:r>
              <a:rPr b="1" lang="en-GB" sz="10000">
                <a:solidFill>
                  <a:srgbClr val="434343"/>
                </a:solidFill>
                <a:latin typeface="Lato"/>
                <a:ea typeface="Lato"/>
                <a:cs typeface="Lato"/>
                <a:sym typeface="Lato"/>
              </a:rPr>
              <a:t>  </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When asked about  their experience with the standard article style, the average rating was 3.3.</a:t>
            </a:r>
            <a:endParaRPr b="1" sz="7700">
              <a:solidFill>
                <a:srgbClr val="434343"/>
              </a:solidFill>
              <a:latin typeface="Montserrat"/>
              <a:ea typeface="Montserrat"/>
              <a:cs typeface="Montserrat"/>
              <a:sym typeface="Montserrat"/>
            </a:endParaRPr>
          </a:p>
        </p:txBody>
      </p:sp>
      <p:sp>
        <p:nvSpPr>
          <p:cNvPr id="129" name="Google Shape;129;p13"/>
          <p:cNvSpPr txBox="1"/>
          <p:nvPr/>
        </p:nvSpPr>
        <p:spPr>
          <a:xfrm>
            <a:off x="74998012" y="24204860"/>
            <a:ext cx="5163900" cy="51927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1200">
                <a:solidFill>
                  <a:srgbClr val="434343"/>
                </a:solidFill>
                <a:latin typeface="Lato Black"/>
                <a:ea typeface="Lato Black"/>
                <a:cs typeface="Lato Black"/>
                <a:sym typeface="Lato Black"/>
              </a:rPr>
              <a:t>68</a:t>
            </a:r>
            <a:r>
              <a:rPr lang="en-GB" sz="11200">
                <a:solidFill>
                  <a:srgbClr val="434343"/>
                </a:solidFill>
                <a:latin typeface="Lato Black"/>
                <a:ea typeface="Lato Black"/>
                <a:cs typeface="Lato Black"/>
                <a:sym typeface="Lato Black"/>
              </a:rPr>
              <a:t>% </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When asked about  the educational videos in the inspire section, the average rating was 3.3.</a:t>
            </a:r>
            <a:endParaRPr b="1" sz="7700">
              <a:solidFill>
                <a:srgbClr val="434343"/>
              </a:solidFill>
              <a:latin typeface="Montserrat"/>
              <a:ea typeface="Montserrat"/>
              <a:cs typeface="Montserrat"/>
              <a:sym typeface="Montserrat"/>
            </a:endParaRPr>
          </a:p>
        </p:txBody>
      </p:sp>
      <p:sp>
        <p:nvSpPr>
          <p:cNvPr id="130" name="Google Shape;130;p13"/>
          <p:cNvSpPr txBox="1"/>
          <p:nvPr/>
        </p:nvSpPr>
        <p:spPr>
          <a:xfrm>
            <a:off x="76357235" y="32691804"/>
            <a:ext cx="5163900" cy="51156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4500">
                <a:solidFill>
                  <a:srgbClr val="434343"/>
                </a:solidFill>
                <a:latin typeface="Lato Black"/>
                <a:ea typeface="Lato Black"/>
                <a:cs typeface="Lato Black"/>
                <a:sym typeface="Lato Black"/>
              </a:rPr>
              <a:t>77</a:t>
            </a:r>
            <a:r>
              <a:rPr lang="en-GB" sz="14500">
                <a:solidFill>
                  <a:srgbClr val="434343"/>
                </a:solidFill>
                <a:latin typeface="Lato Black"/>
                <a:ea typeface="Lato Black"/>
                <a:cs typeface="Lato Black"/>
                <a:sym typeface="Lato Black"/>
              </a:rPr>
              <a:t>%</a:t>
            </a:r>
            <a:r>
              <a:rPr lang="en-GB" sz="11200">
                <a:solidFill>
                  <a:srgbClr val="434343"/>
                </a:solidFill>
                <a:latin typeface="Lato Black"/>
                <a:ea typeface="Lato Black"/>
                <a:cs typeface="Lato Black"/>
                <a:sym typeface="Lato Black"/>
              </a:rPr>
              <a:t>   </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Said that they learned something in their short  visit to our website.</a:t>
            </a:r>
            <a:endParaRPr b="1" sz="7700">
              <a:solidFill>
                <a:srgbClr val="434343"/>
              </a:solidFill>
              <a:latin typeface="Montserrat"/>
              <a:ea typeface="Montserrat"/>
              <a:cs typeface="Montserrat"/>
              <a:sym typeface="Montserrat"/>
            </a:endParaRPr>
          </a:p>
        </p:txBody>
      </p:sp>
      <p:sp>
        <p:nvSpPr>
          <p:cNvPr id="131" name="Google Shape;131;p13"/>
          <p:cNvSpPr txBox="1"/>
          <p:nvPr/>
        </p:nvSpPr>
        <p:spPr>
          <a:xfrm>
            <a:off x="76307042" y="41362804"/>
            <a:ext cx="5163900" cy="62856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14500">
                <a:solidFill>
                  <a:srgbClr val="434343"/>
                </a:solidFill>
                <a:latin typeface="Lato Black"/>
                <a:ea typeface="Lato Black"/>
                <a:cs typeface="Lato Black"/>
                <a:sym typeface="Lato Black"/>
              </a:rPr>
              <a:t>74</a:t>
            </a:r>
            <a:r>
              <a:rPr lang="en-GB" sz="14500">
                <a:solidFill>
                  <a:srgbClr val="434343"/>
                </a:solidFill>
                <a:latin typeface="Lato Black"/>
                <a:ea typeface="Lato Black"/>
                <a:cs typeface="Lato Black"/>
                <a:sym typeface="Lato Black"/>
              </a:rPr>
              <a:t>%</a:t>
            </a:r>
            <a:r>
              <a:rPr lang="en-GB" sz="11200">
                <a:solidFill>
                  <a:srgbClr val="434343"/>
                </a:solidFill>
                <a:latin typeface="Lato Black"/>
                <a:ea typeface="Lato Black"/>
                <a:cs typeface="Lato Black"/>
                <a:sym typeface="Lato Black"/>
              </a:rPr>
              <a:t>   </a:t>
            </a:r>
            <a:r>
              <a:rPr b="1" lang="en-GB" sz="10000">
                <a:solidFill>
                  <a:srgbClr val="434343"/>
                </a:solidFill>
                <a:latin typeface="Lato"/>
                <a:ea typeface="Lato"/>
                <a:cs typeface="Lato"/>
                <a:sym typeface="Lato"/>
              </a:rPr>
              <a:t> </a:t>
            </a:r>
            <a:r>
              <a:rPr b="1" lang="en-GB" sz="3800">
                <a:solidFill>
                  <a:srgbClr val="434343"/>
                </a:solidFill>
                <a:latin typeface="Lato"/>
                <a:ea typeface="Lato"/>
                <a:cs typeface="Lato"/>
                <a:sym typeface="Lato"/>
              </a:rPr>
              <a:t>Said that they would make better climate conscious decisions if they had access to a digital resource like this. </a:t>
            </a:r>
            <a:endParaRPr b="1" sz="7700">
              <a:solidFill>
                <a:srgbClr val="434343"/>
              </a:solidFill>
              <a:latin typeface="Montserrat"/>
              <a:ea typeface="Montserrat"/>
              <a:cs typeface="Montserrat"/>
              <a:sym typeface="Montserrat"/>
            </a:endParaRPr>
          </a:p>
        </p:txBody>
      </p:sp>
      <p:pic>
        <p:nvPicPr>
          <p:cNvPr descr="Forms response chart. Question title: How was your experience using the website ClimateActionHow.com. Number of responses: 92 responses." id="132" name="Google Shape;132;p13" title="How was your experience using the website ClimateActionHow.com"/>
          <p:cNvPicPr preferRelativeResize="0"/>
          <p:nvPr/>
        </p:nvPicPr>
        <p:blipFill>
          <a:blip r:embed="rId20">
            <a:alphaModFix/>
          </a:blip>
          <a:stretch>
            <a:fillRect/>
          </a:stretch>
        </p:blipFill>
        <p:spPr>
          <a:xfrm>
            <a:off x="61521398" y="6268063"/>
            <a:ext cx="12778102" cy="6077095"/>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How did you find the layout of the website?. Number of responses: 92 responses." id="133" name="Google Shape;133;p13" title="How did you find the layout of the website?"/>
          <p:cNvPicPr preferRelativeResize="0"/>
          <p:nvPr/>
        </p:nvPicPr>
        <p:blipFill>
          <a:blip r:embed="rId21">
            <a:alphaModFix/>
          </a:blip>
          <a:stretch>
            <a:fillRect/>
          </a:stretch>
        </p:blipFill>
        <p:spPr>
          <a:xfrm>
            <a:off x="80790800" y="6484550"/>
            <a:ext cx="12778173" cy="6077134"/>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What is your opinion on the categories that the information was divided into?. Number of responses: 92 responses." id="134" name="Google Shape;134;p13" title="What is your opinion on the categories that the information was divided into?"/>
          <p:cNvPicPr preferRelativeResize="0"/>
          <p:nvPr/>
        </p:nvPicPr>
        <p:blipFill>
          <a:blip r:embed="rId22">
            <a:alphaModFix/>
          </a:blip>
          <a:stretch>
            <a:fillRect/>
          </a:stretch>
        </p:blipFill>
        <p:spPr>
          <a:xfrm>
            <a:off x="61486698" y="14756038"/>
            <a:ext cx="12778102" cy="6077095"/>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What is your opinion on the standard article style?. Number of responses: 92 responses." id="135" name="Google Shape;135;p13" title="What is your opinion on the standard article style?"/>
          <p:cNvPicPr preferRelativeResize="0"/>
          <p:nvPr/>
        </p:nvPicPr>
        <p:blipFill>
          <a:blip r:embed="rId23">
            <a:alphaModFix/>
          </a:blip>
          <a:stretch>
            <a:fillRect/>
          </a:stretch>
        </p:blipFill>
        <p:spPr>
          <a:xfrm>
            <a:off x="80735498" y="14678737"/>
            <a:ext cx="12778102" cy="6077073"/>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What is your opinion on the educational videos and the inspire section?. Number of responses: 92 responses." id="136" name="Google Shape;136;p13" title="What is your opinion on the educational videos and the inspire section?"/>
          <p:cNvPicPr preferRelativeResize="0"/>
          <p:nvPr/>
        </p:nvPicPr>
        <p:blipFill>
          <a:blip r:embed="rId24">
            <a:alphaModFix/>
          </a:blip>
          <a:stretch>
            <a:fillRect/>
          </a:stretch>
        </p:blipFill>
        <p:spPr>
          <a:xfrm>
            <a:off x="61492876" y="23423826"/>
            <a:ext cx="12778102" cy="6077073"/>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Did you learn anything in your short visit to ClimateActionHow.com?. Number of responses: 92 responses." id="137" name="Google Shape;137;p13" title="Did you learn anything in your short visit to ClimateActionHow.com?"/>
          <p:cNvPicPr preferRelativeResize="0"/>
          <p:nvPr/>
        </p:nvPicPr>
        <p:blipFill rotWithShape="1">
          <a:blip r:embed="rId25">
            <a:alphaModFix/>
          </a:blip>
          <a:srcRect b="0" l="0" r="26373" t="0"/>
          <a:stretch/>
        </p:blipFill>
        <p:spPr>
          <a:xfrm>
            <a:off x="81995575" y="32089274"/>
            <a:ext cx="11362028" cy="6495125"/>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Do you think that you would make better climate conscious decisions if you had access to a digital resource like this? (ClimateActionHow.com). Number of responses: 92 responses." id="138" name="Google Shape;138;p13" title="Do you think that you would make better climate conscious decisions if you had access to a digital resource like this? (ClimateActionHow.com)"/>
          <p:cNvPicPr preferRelativeResize="0"/>
          <p:nvPr/>
        </p:nvPicPr>
        <p:blipFill>
          <a:blip r:embed="rId26">
            <a:alphaModFix/>
          </a:blip>
          <a:stretch>
            <a:fillRect/>
          </a:stretch>
        </p:blipFill>
        <p:spPr>
          <a:xfrm>
            <a:off x="61579850" y="41073130"/>
            <a:ext cx="14155274" cy="6421020"/>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What is your opinion about the focus put on simple actions that everyone can do, rather than just expensive choices that only adults can make?. Number of responses: 92 responses." id="139" name="Google Shape;139;p13" title="What is your opinion about the focus put on simple actions that everyone can do, rather than just expensive choices that only adults can make?"/>
          <p:cNvPicPr preferRelativeResize="0"/>
          <p:nvPr/>
        </p:nvPicPr>
        <p:blipFill>
          <a:blip r:embed="rId27">
            <a:alphaModFix/>
          </a:blip>
          <a:stretch>
            <a:fillRect/>
          </a:stretch>
        </p:blipFill>
        <p:spPr>
          <a:xfrm>
            <a:off x="80748977" y="23285996"/>
            <a:ext cx="12778102" cy="6495101"/>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Now having used a website like ClimateActionHow.com, do you have a better understanding of what you can do to help fight climate change?. Number of responses: 92 responses." id="140" name="Google Shape;140;p13" title="Now having used a website like ClimateActionHow.com, do you have a better understanding of what you can do to help fight climate change?"/>
          <p:cNvPicPr preferRelativeResize="0"/>
          <p:nvPr/>
        </p:nvPicPr>
        <p:blipFill>
          <a:blip r:embed="rId28">
            <a:alphaModFix/>
          </a:blip>
          <a:stretch>
            <a:fillRect/>
          </a:stretch>
        </p:blipFill>
        <p:spPr>
          <a:xfrm>
            <a:off x="61373745" y="32211675"/>
            <a:ext cx="14509056" cy="6581501"/>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Would you ever use ClimateActionHow.com again?. Number of responses: 92 responses." id="141" name="Google Shape;141;p13" title="Would you ever use ClimateActionHow.com again?"/>
          <p:cNvPicPr preferRelativeResize="0"/>
          <p:nvPr/>
        </p:nvPicPr>
        <p:blipFill rotWithShape="1">
          <a:blip r:embed="rId29">
            <a:alphaModFix/>
          </a:blip>
          <a:srcRect b="0" l="0" r="27336" t="0"/>
          <a:stretch/>
        </p:blipFill>
        <p:spPr>
          <a:xfrm>
            <a:off x="81882950" y="41008450"/>
            <a:ext cx="11362028" cy="6581501"/>
          </a:xfrm>
          <a:prstGeom prst="rect">
            <a:avLst/>
          </a:prstGeom>
          <a:noFill/>
          <a:ln>
            <a:noFill/>
          </a:ln>
          <a:effectLst>
            <a:outerShdw blurRad="57150" rotWithShape="0" algn="bl" dir="5400000" dist="19050">
              <a:srgbClr val="000000">
                <a:alpha val="50000"/>
              </a:srgbClr>
            </a:outerShdw>
          </a:effectLst>
        </p:spPr>
      </p:pic>
      <p:pic>
        <p:nvPicPr>
          <p:cNvPr id="142" name="Google Shape;142;p13"/>
          <p:cNvPicPr preferRelativeResize="0"/>
          <p:nvPr/>
        </p:nvPicPr>
        <p:blipFill rotWithShape="1">
          <a:blip r:embed="rId30">
            <a:alphaModFix/>
          </a:blip>
          <a:srcRect b="0" l="0" r="0" t="0"/>
          <a:stretch/>
        </p:blipFill>
        <p:spPr>
          <a:xfrm>
            <a:off x="91063925" y="476325"/>
            <a:ext cx="2765326" cy="2868911"/>
          </a:xfrm>
          <a:prstGeom prst="rect">
            <a:avLst/>
          </a:prstGeom>
          <a:noFill/>
          <a:ln>
            <a:noFill/>
          </a:ln>
          <a:effectLst>
            <a:outerShdw blurRad="214313" rotWithShape="0" algn="bl" dir="5400000" dist="47625">
              <a:srgbClr val="FFFFFF">
                <a:alpha val="50000"/>
              </a:srgbClr>
            </a:outerShdw>
          </a:effectLst>
        </p:spPr>
      </p:pic>
      <p:pic>
        <p:nvPicPr>
          <p:cNvPr id="143" name="Google Shape;143;p13"/>
          <p:cNvPicPr preferRelativeResize="0"/>
          <p:nvPr/>
        </p:nvPicPr>
        <p:blipFill>
          <a:blip r:embed="rId31">
            <a:alphaModFix/>
          </a:blip>
          <a:stretch>
            <a:fillRect/>
          </a:stretch>
        </p:blipFill>
        <p:spPr>
          <a:xfrm>
            <a:off x="291350" y="250775"/>
            <a:ext cx="3409063" cy="3308225"/>
          </a:xfrm>
          <a:prstGeom prst="rect">
            <a:avLst/>
          </a:prstGeom>
          <a:noFill/>
          <a:ln>
            <a:noFill/>
          </a:ln>
        </p:spPr>
      </p:pic>
      <p:cxnSp>
        <p:nvCxnSpPr>
          <p:cNvPr id="144" name="Google Shape;144;p13"/>
          <p:cNvCxnSpPr/>
          <p:nvPr/>
        </p:nvCxnSpPr>
        <p:spPr>
          <a:xfrm>
            <a:off x="27768075" y="23335225"/>
            <a:ext cx="11291400" cy="3444000"/>
          </a:xfrm>
          <a:prstGeom prst="bentConnector3">
            <a:avLst>
              <a:gd fmla="val 59999" name="adj1"/>
            </a:avLst>
          </a:prstGeom>
          <a:noFill/>
          <a:ln cap="flat" cmpd="sng" w="76200">
            <a:solidFill>
              <a:srgbClr val="000000"/>
            </a:solidFill>
            <a:prstDash val="solid"/>
            <a:round/>
            <a:headEnd len="med" w="med" type="none"/>
            <a:tailEnd len="med" w="med" type="triangle"/>
          </a:ln>
        </p:spPr>
      </p:cxnSp>
      <p:cxnSp>
        <p:nvCxnSpPr>
          <p:cNvPr id="145" name="Google Shape;145;p13"/>
          <p:cNvCxnSpPr/>
          <p:nvPr/>
        </p:nvCxnSpPr>
        <p:spPr>
          <a:xfrm>
            <a:off x="33120975" y="14051325"/>
            <a:ext cx="5938500" cy="2007300"/>
          </a:xfrm>
          <a:prstGeom prst="bentConnector3">
            <a:avLst>
              <a:gd fmla="val 50000" name="adj1"/>
            </a:avLst>
          </a:prstGeom>
          <a:noFill/>
          <a:ln cap="flat" cmpd="sng" w="76200">
            <a:solidFill>
              <a:schemeClr val="dk1"/>
            </a:solidFill>
            <a:prstDash val="solid"/>
            <a:round/>
            <a:headEnd len="med" w="med" type="none"/>
            <a:tailEnd len="med" w="med" type="triangle"/>
          </a:ln>
        </p:spPr>
      </p:cxnSp>
      <p:cxnSp>
        <p:nvCxnSpPr>
          <p:cNvPr id="146" name="Google Shape;146;p13"/>
          <p:cNvCxnSpPr/>
          <p:nvPr/>
        </p:nvCxnSpPr>
        <p:spPr>
          <a:xfrm flipH="1" rot="10800000">
            <a:off x="33120975" y="44411950"/>
            <a:ext cx="5938500" cy="5269500"/>
          </a:xfrm>
          <a:prstGeom prst="bentConnector3">
            <a:avLst>
              <a:gd fmla="val 50000" name="adj1"/>
            </a:avLst>
          </a:prstGeom>
          <a:noFill/>
          <a:ln cap="flat" cmpd="sng" w="76200">
            <a:solidFill>
              <a:schemeClr val="dk1"/>
            </a:solidFill>
            <a:prstDash val="solid"/>
            <a:round/>
            <a:headEnd len="med" w="med" type="none"/>
            <a:tailEnd len="med" w="med" type="triangle"/>
          </a:ln>
        </p:spPr>
      </p:cxnSp>
      <p:cxnSp>
        <p:nvCxnSpPr>
          <p:cNvPr id="147" name="Google Shape;147;p13"/>
          <p:cNvCxnSpPr/>
          <p:nvPr/>
        </p:nvCxnSpPr>
        <p:spPr>
          <a:xfrm>
            <a:off x="35211925" y="31699100"/>
            <a:ext cx="0" cy="26916900"/>
          </a:xfrm>
          <a:prstGeom prst="straightConnector1">
            <a:avLst/>
          </a:prstGeom>
          <a:noFill/>
          <a:ln cap="flat" cmpd="sng" w="76200">
            <a:solidFill>
              <a:schemeClr val="dk1"/>
            </a:solidFill>
            <a:prstDash val="solid"/>
            <a:round/>
            <a:headEnd len="med" w="med" type="none"/>
            <a:tailEnd len="med" w="med" type="none"/>
          </a:ln>
        </p:spPr>
      </p:cxnSp>
      <p:cxnSp>
        <p:nvCxnSpPr>
          <p:cNvPr id="148" name="Google Shape;148;p13"/>
          <p:cNvCxnSpPr/>
          <p:nvPr/>
        </p:nvCxnSpPr>
        <p:spPr>
          <a:xfrm>
            <a:off x="25258925" y="58547150"/>
            <a:ext cx="9953100" cy="7500"/>
          </a:xfrm>
          <a:prstGeom prst="straightConnector1">
            <a:avLst/>
          </a:prstGeom>
          <a:noFill/>
          <a:ln cap="flat" cmpd="sng" w="76200">
            <a:solidFill>
              <a:schemeClr val="dk1"/>
            </a:solidFill>
            <a:prstDash val="solid"/>
            <a:round/>
            <a:headEnd len="med" w="med" type="none"/>
            <a:tailEnd len="med" w="med" type="none"/>
          </a:ln>
        </p:spPr>
      </p:cxnSp>
      <p:sp>
        <p:nvSpPr>
          <p:cNvPr id="149" name="Google Shape;149;p13"/>
          <p:cNvSpPr txBox="1"/>
          <p:nvPr/>
        </p:nvSpPr>
        <p:spPr>
          <a:xfrm>
            <a:off x="66363150" y="48403075"/>
            <a:ext cx="21990300" cy="17295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7700">
                <a:latin typeface="Lato Black"/>
                <a:ea typeface="Lato Black"/>
                <a:cs typeface="Lato Black"/>
                <a:sym typeface="Lato Black"/>
              </a:rPr>
              <a:t>-</a:t>
            </a:r>
            <a:r>
              <a:rPr lang="en-GB" sz="7700">
                <a:latin typeface="Lato Black"/>
                <a:ea typeface="Lato Black"/>
                <a:cs typeface="Lato Black"/>
                <a:sym typeface="Lato Black"/>
              </a:rPr>
              <a:t> The Key Pillars of ClimateActionHow.com -</a:t>
            </a:r>
            <a:endParaRPr sz="7700">
              <a:latin typeface="Lato Black"/>
              <a:ea typeface="Lato Black"/>
              <a:cs typeface="Lato Black"/>
              <a:sym typeface="Lato Black"/>
            </a:endParaRPr>
          </a:p>
        </p:txBody>
      </p:sp>
      <p:pic>
        <p:nvPicPr>
          <p:cNvPr descr="Forms response chart. Question title: As a young adult, do you feel that your voice is listened to in regards to climate action?. Number of responses: 159 responses." id="150" name="Google Shape;150;p13" title="As a young adult, do you feel that your voice is listened to in regards to climate action?"/>
          <p:cNvPicPr preferRelativeResize="0"/>
          <p:nvPr/>
        </p:nvPicPr>
        <p:blipFill rotWithShape="1">
          <a:blip r:embed="rId32">
            <a:alphaModFix/>
          </a:blip>
          <a:srcRect b="0" l="0" r="9222" t="0"/>
          <a:stretch/>
        </p:blipFill>
        <p:spPr>
          <a:xfrm>
            <a:off x="19833300" y="6350875"/>
            <a:ext cx="13668372" cy="6337379"/>
          </a:xfrm>
          <a:prstGeom prst="rect">
            <a:avLst/>
          </a:prstGeom>
          <a:noFill/>
          <a:ln>
            <a:noFill/>
          </a:ln>
          <a:effectLst>
            <a:outerShdw blurRad="57150" rotWithShape="0" algn="bl" dir="5400000" dist="19050">
              <a:srgbClr val="000000">
                <a:alpha val="50000"/>
              </a:srgbClr>
            </a:outerShdw>
          </a:effectLst>
        </p:spPr>
      </p:pic>
      <p:pic>
        <p:nvPicPr>
          <p:cNvPr descr="Forms response chart. Question title: Do you want to do more in helping fight against climate change?. Number of responses: 159 responses." id="151" name="Google Shape;151;p13" title="Do you want to do more in helping fight against climate change?"/>
          <p:cNvPicPr preferRelativeResize="0"/>
          <p:nvPr/>
        </p:nvPicPr>
        <p:blipFill rotWithShape="1">
          <a:blip r:embed="rId33">
            <a:alphaModFix/>
          </a:blip>
          <a:srcRect b="0" l="0" r="17197" t="0"/>
          <a:stretch/>
        </p:blipFill>
        <p:spPr>
          <a:xfrm>
            <a:off x="20347186" y="41872779"/>
            <a:ext cx="12778102" cy="6495448"/>
          </a:xfrm>
          <a:prstGeom prst="rect">
            <a:avLst/>
          </a:prstGeom>
          <a:noFill/>
          <a:ln>
            <a:noFill/>
          </a:ln>
          <a:effectLst>
            <a:outerShdw blurRad="57150" rotWithShape="0" algn="bl" dir="5400000" dist="19050">
              <a:srgbClr val="000000">
                <a:alpha val="50000"/>
              </a:srgbClr>
            </a:outerShdw>
          </a:effectLst>
        </p:spPr>
      </p:pic>
      <p:sp>
        <p:nvSpPr>
          <p:cNvPr id="152" name="Google Shape;152;p13"/>
          <p:cNvSpPr txBox="1"/>
          <p:nvPr/>
        </p:nvSpPr>
        <p:spPr>
          <a:xfrm>
            <a:off x="69932950" y="59744651"/>
            <a:ext cx="15294000" cy="255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GB" sz="7700">
                <a:latin typeface="Lato Black"/>
                <a:ea typeface="Lato Black"/>
                <a:cs typeface="Lato Black"/>
                <a:sym typeface="Lato Black"/>
              </a:rPr>
              <a:t>- Future Areas for Development -</a:t>
            </a:r>
            <a:br>
              <a:rPr lang="en-GB" sz="7700">
                <a:latin typeface="Lato Black"/>
                <a:ea typeface="Lato Black"/>
                <a:cs typeface="Lato Black"/>
                <a:sym typeface="Lato Black"/>
              </a:rPr>
            </a:br>
            <a:endParaRPr sz="7700">
              <a:latin typeface="Lato Black"/>
              <a:ea typeface="Lato Black"/>
              <a:cs typeface="Lato Black"/>
              <a:sym typeface="Lato Black"/>
            </a:endParaRPr>
          </a:p>
        </p:txBody>
      </p:sp>
      <p:sp>
        <p:nvSpPr>
          <p:cNvPr id="153" name="Google Shape;153;p13"/>
          <p:cNvSpPr txBox="1"/>
          <p:nvPr/>
        </p:nvSpPr>
        <p:spPr>
          <a:xfrm>
            <a:off x="57270146" y="29576425"/>
            <a:ext cx="39998100" cy="27759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14500">
                <a:solidFill>
                  <a:schemeClr val="dk1"/>
                </a:solidFill>
                <a:latin typeface="Lato"/>
                <a:ea typeface="Lato"/>
                <a:cs typeface="Lato"/>
                <a:sym typeface="Lato"/>
              </a:rPr>
              <a:t> </a:t>
            </a:r>
            <a:r>
              <a:rPr lang="en-GB" sz="14500">
                <a:solidFill>
                  <a:schemeClr val="dk1"/>
                </a:solidFill>
                <a:latin typeface="Lato Black"/>
                <a:ea typeface="Lato Black"/>
                <a:cs typeface="Lato Black"/>
                <a:sym typeface="Lato Black"/>
              </a:rPr>
              <a:t>83%</a:t>
            </a:r>
            <a:r>
              <a:rPr b="1" lang="en-GB" sz="9400">
                <a:solidFill>
                  <a:srgbClr val="434343"/>
                </a:solidFill>
                <a:latin typeface="Montserrat"/>
                <a:ea typeface="Montserrat"/>
                <a:cs typeface="Montserrat"/>
                <a:sym typeface="Montserrat"/>
              </a:rPr>
              <a:t> </a:t>
            </a:r>
            <a:r>
              <a:rPr b="1" lang="en-GB" sz="5300">
                <a:solidFill>
                  <a:schemeClr val="dk1"/>
                </a:solidFill>
                <a:latin typeface="Lato"/>
                <a:ea typeface="Lato"/>
                <a:cs typeface="Lato"/>
                <a:sym typeface="Lato"/>
              </a:rPr>
              <a:t>Said after  using our website they had</a:t>
            </a:r>
            <a:r>
              <a:rPr b="1" lang="en-GB" sz="5300">
                <a:solidFill>
                  <a:schemeClr val="dk1"/>
                </a:solidFill>
                <a:latin typeface="Lato"/>
                <a:ea typeface="Lato"/>
                <a:cs typeface="Lato"/>
                <a:sym typeface="Lato"/>
              </a:rPr>
              <a:t> a better idea of how they can help fight climate change.</a:t>
            </a:r>
            <a:endParaRPr b="1" sz="9400">
              <a:solidFill>
                <a:srgbClr val="434343"/>
              </a:solidFill>
              <a:latin typeface="Montserrat"/>
              <a:ea typeface="Montserrat"/>
              <a:cs typeface="Montserrat"/>
              <a:sym typeface="Montserrat"/>
            </a:endParaRPr>
          </a:p>
        </p:txBody>
      </p:sp>
      <p:cxnSp>
        <p:nvCxnSpPr>
          <p:cNvPr id="154" name="Google Shape;154;p13"/>
          <p:cNvCxnSpPr>
            <a:stCxn id="119" idx="2"/>
          </p:cNvCxnSpPr>
          <p:nvPr/>
        </p:nvCxnSpPr>
        <p:spPr>
          <a:xfrm rot="-5400000">
            <a:off x="19259672" y="18840120"/>
            <a:ext cx="18148200" cy="21451200"/>
          </a:xfrm>
          <a:prstGeom prst="bentConnector4">
            <a:avLst>
              <a:gd fmla="val -8303" name="adj1"/>
              <a:gd fmla="val 85183" name="adj2"/>
            </a:avLst>
          </a:prstGeom>
          <a:noFill/>
          <a:ln cap="flat" cmpd="sng" w="76200">
            <a:solidFill>
              <a:srgbClr val="000000"/>
            </a:solidFill>
            <a:prstDash val="solid"/>
            <a:round/>
            <a:headEnd len="med" w="med" type="none"/>
            <a:tailEnd len="med" w="med" type="triangle"/>
          </a:ln>
        </p:spPr>
      </p:cxnSp>
      <p:cxnSp>
        <p:nvCxnSpPr>
          <p:cNvPr id="155" name="Google Shape;155;p13"/>
          <p:cNvCxnSpPr>
            <a:stCxn id="122" idx="2"/>
          </p:cNvCxnSpPr>
          <p:nvPr/>
        </p:nvCxnSpPr>
        <p:spPr>
          <a:xfrm rot="-5400000">
            <a:off x="18229628" y="35400992"/>
            <a:ext cx="19838400" cy="21921600"/>
          </a:xfrm>
          <a:prstGeom prst="bentConnector4">
            <a:avLst>
              <a:gd fmla="val -7453" name="adj1"/>
              <a:gd fmla="val 79405" name="adj2"/>
            </a:avLst>
          </a:prstGeom>
          <a:noFill/>
          <a:ln cap="flat" cmpd="sng" w="76200">
            <a:solidFill>
              <a:srgbClr val="000000"/>
            </a:solidFill>
            <a:prstDash val="solid"/>
            <a:round/>
            <a:headEnd len="med" w="med" type="none"/>
            <a:tailEnd len="med" w="med" type="triangle"/>
          </a:ln>
        </p:spPr>
      </p:cxnSp>
      <p:cxnSp>
        <p:nvCxnSpPr>
          <p:cNvPr id="156" name="Google Shape;156;p13"/>
          <p:cNvCxnSpPr>
            <a:endCxn id="117" idx="2"/>
          </p:cNvCxnSpPr>
          <p:nvPr/>
        </p:nvCxnSpPr>
        <p:spPr>
          <a:xfrm flipH="1" rot="5400000">
            <a:off x="9439636" y="28593075"/>
            <a:ext cx="35924700" cy="20303400"/>
          </a:xfrm>
          <a:prstGeom prst="bentConnector3">
            <a:avLst>
              <a:gd fmla="val 95688" name="adj1"/>
            </a:avLst>
          </a:prstGeom>
          <a:noFill/>
          <a:ln cap="flat" cmpd="sng" w="76200">
            <a:solidFill>
              <a:srgbClr val="000000"/>
            </a:solidFill>
            <a:prstDash val="solid"/>
            <a:round/>
            <a:headEnd len="med" w="med" type="none"/>
            <a:tailEnd len="med" w="med" type="none"/>
          </a:ln>
        </p:spPr>
      </p:cxnSp>
      <p:cxnSp>
        <p:nvCxnSpPr>
          <p:cNvPr id="157" name="Google Shape;157;p13"/>
          <p:cNvCxnSpPr/>
          <p:nvPr/>
        </p:nvCxnSpPr>
        <p:spPr>
          <a:xfrm>
            <a:off x="37566600" y="56692800"/>
            <a:ext cx="1492800" cy="14400"/>
          </a:xfrm>
          <a:prstGeom prst="straightConnector1">
            <a:avLst/>
          </a:prstGeom>
          <a:noFill/>
          <a:ln cap="flat" cmpd="sng" w="76200">
            <a:solidFill>
              <a:srgbClr val="000000"/>
            </a:solidFill>
            <a:prstDash val="solid"/>
            <a:round/>
            <a:headEnd len="med" w="med" type="none"/>
            <a:tailEnd len="med" w="med" type="triangle"/>
          </a:ln>
        </p:spPr>
      </p:cxnSp>
      <p:cxnSp>
        <p:nvCxnSpPr>
          <p:cNvPr id="158" name="Google Shape;158;p13"/>
          <p:cNvCxnSpPr/>
          <p:nvPr/>
        </p:nvCxnSpPr>
        <p:spPr>
          <a:xfrm flipH="1" rot="-5400000">
            <a:off x="20497025" y="42994875"/>
            <a:ext cx="34884000" cy="2379600"/>
          </a:xfrm>
          <a:prstGeom prst="bentConnector3">
            <a:avLst>
              <a:gd fmla="val 100000" name="adj1"/>
            </a:avLst>
          </a:prstGeom>
          <a:noFill/>
          <a:ln cap="flat" cmpd="sng" w="76200">
            <a:solidFill>
              <a:schemeClr val="dk1"/>
            </a:solidFill>
            <a:prstDash val="solid"/>
            <a:round/>
            <a:headEnd len="med" w="med" type="none"/>
            <a:tailEnd len="med" w="med" type="triangle"/>
          </a:ln>
        </p:spPr>
      </p:cxnSp>
      <p:sp>
        <p:nvSpPr>
          <p:cNvPr id="159" name="Google Shape;159;p13"/>
          <p:cNvSpPr txBox="1"/>
          <p:nvPr/>
        </p:nvSpPr>
        <p:spPr>
          <a:xfrm>
            <a:off x="10530584" y="3229950"/>
            <a:ext cx="14155200" cy="14676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3000">
                <a:latin typeface="Lato"/>
                <a:ea typeface="Lato"/>
                <a:cs typeface="Lato"/>
                <a:sym typeface="Lato"/>
              </a:rPr>
              <a:t>159 Students were surveyed about their opinions towards climate change and their views about online learning.</a:t>
            </a:r>
            <a:endParaRPr b="1" sz="6900">
              <a:latin typeface="Montserrat"/>
              <a:ea typeface="Montserrat"/>
              <a:cs typeface="Montserrat"/>
              <a:sym typeface="Montserrat"/>
            </a:endParaRPr>
          </a:p>
        </p:txBody>
      </p:sp>
      <p:pic>
        <p:nvPicPr>
          <p:cNvPr id="160" name="Google Shape;160;p13"/>
          <p:cNvPicPr preferRelativeResize="0"/>
          <p:nvPr/>
        </p:nvPicPr>
        <p:blipFill>
          <a:blip r:embed="rId34">
            <a:alphaModFix/>
          </a:blip>
          <a:stretch>
            <a:fillRect/>
          </a:stretch>
        </p:blipFill>
        <p:spPr>
          <a:xfrm>
            <a:off x="70522303" y="50897913"/>
            <a:ext cx="1074097" cy="1216575"/>
          </a:xfrm>
          <a:prstGeom prst="rect">
            <a:avLst/>
          </a:prstGeom>
          <a:noFill/>
          <a:ln>
            <a:noFill/>
          </a:ln>
        </p:spPr>
      </p:pic>
      <p:pic>
        <p:nvPicPr>
          <p:cNvPr id="161" name="Google Shape;161;p13"/>
          <p:cNvPicPr preferRelativeResize="0"/>
          <p:nvPr/>
        </p:nvPicPr>
        <p:blipFill>
          <a:blip r:embed="rId35">
            <a:alphaModFix/>
          </a:blip>
          <a:stretch>
            <a:fillRect/>
          </a:stretch>
        </p:blipFill>
        <p:spPr>
          <a:xfrm>
            <a:off x="79380937" y="50887262"/>
            <a:ext cx="1492800" cy="1460056"/>
          </a:xfrm>
          <a:prstGeom prst="rect">
            <a:avLst/>
          </a:prstGeom>
          <a:noFill/>
          <a:ln>
            <a:noFill/>
          </a:ln>
        </p:spPr>
      </p:pic>
      <p:pic>
        <p:nvPicPr>
          <p:cNvPr id="162" name="Google Shape;162;p13"/>
          <p:cNvPicPr preferRelativeResize="0"/>
          <p:nvPr/>
        </p:nvPicPr>
        <p:blipFill>
          <a:blip r:embed="rId36">
            <a:alphaModFix/>
          </a:blip>
          <a:stretch>
            <a:fillRect/>
          </a:stretch>
        </p:blipFill>
        <p:spPr>
          <a:xfrm>
            <a:off x="88429640" y="51046562"/>
            <a:ext cx="1492800" cy="1216573"/>
          </a:xfrm>
          <a:prstGeom prst="rect">
            <a:avLst/>
          </a:prstGeom>
          <a:noFill/>
          <a:ln>
            <a:noFill/>
          </a:ln>
        </p:spPr>
      </p:pic>
      <p:pic>
        <p:nvPicPr>
          <p:cNvPr id="163" name="Google Shape;163;p13"/>
          <p:cNvPicPr preferRelativeResize="0"/>
          <p:nvPr/>
        </p:nvPicPr>
        <p:blipFill rotWithShape="1">
          <a:blip r:embed="rId37">
            <a:alphaModFix/>
          </a:blip>
          <a:srcRect b="10233" l="0" r="0" t="0"/>
          <a:stretch/>
        </p:blipFill>
        <p:spPr>
          <a:xfrm>
            <a:off x="39122950" y="11861575"/>
            <a:ext cx="16914299" cy="10208624"/>
          </a:xfrm>
          <a:prstGeom prst="rect">
            <a:avLst/>
          </a:prstGeom>
          <a:noFill/>
          <a:ln>
            <a:noFill/>
          </a:ln>
        </p:spPr>
      </p:pic>
      <p:sp>
        <p:nvSpPr>
          <p:cNvPr id="164" name="Google Shape;164;p13"/>
          <p:cNvSpPr/>
          <p:nvPr/>
        </p:nvSpPr>
        <p:spPr>
          <a:xfrm>
            <a:off x="44977050" y="33567468"/>
            <a:ext cx="5444100" cy="5313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5" name="Google Shape;165;p13"/>
          <p:cNvPicPr preferRelativeResize="0"/>
          <p:nvPr/>
        </p:nvPicPr>
        <p:blipFill rotWithShape="1">
          <a:blip r:embed="rId38">
            <a:alphaModFix/>
          </a:blip>
          <a:srcRect b="6052" l="20752" r="21002" t="12480"/>
          <a:stretch/>
        </p:blipFill>
        <p:spPr>
          <a:xfrm>
            <a:off x="39122025" y="33962400"/>
            <a:ext cx="5826668" cy="8226591"/>
          </a:xfrm>
          <a:prstGeom prst="rect">
            <a:avLst/>
          </a:prstGeom>
          <a:noFill/>
          <a:ln>
            <a:noFill/>
          </a:ln>
        </p:spPr>
      </p:pic>
      <p:pic>
        <p:nvPicPr>
          <p:cNvPr id="166" name="Google Shape;166;p13"/>
          <p:cNvPicPr preferRelativeResize="0"/>
          <p:nvPr/>
        </p:nvPicPr>
        <p:blipFill rotWithShape="1">
          <a:blip r:embed="rId39">
            <a:alphaModFix/>
          </a:blip>
          <a:srcRect b="3222" l="20915" r="20839" t="13948"/>
          <a:stretch/>
        </p:blipFill>
        <p:spPr>
          <a:xfrm>
            <a:off x="44775248" y="33974412"/>
            <a:ext cx="5730355" cy="8226591"/>
          </a:xfrm>
          <a:prstGeom prst="rect">
            <a:avLst/>
          </a:prstGeom>
          <a:noFill/>
          <a:ln>
            <a:noFill/>
          </a:ln>
        </p:spPr>
      </p:pic>
      <p:pic>
        <p:nvPicPr>
          <p:cNvPr id="167" name="Google Shape;167;p13"/>
          <p:cNvPicPr preferRelativeResize="0"/>
          <p:nvPr/>
        </p:nvPicPr>
        <p:blipFill rotWithShape="1">
          <a:blip r:embed="rId40">
            <a:alphaModFix/>
          </a:blip>
          <a:srcRect b="0" l="0" r="0" t="606"/>
          <a:stretch/>
        </p:blipFill>
        <p:spPr>
          <a:xfrm>
            <a:off x="50467334" y="33962400"/>
            <a:ext cx="5568990" cy="8226585"/>
          </a:xfrm>
          <a:prstGeom prst="rect">
            <a:avLst/>
          </a:prstGeom>
          <a:noFill/>
          <a:ln>
            <a:noFill/>
          </a:ln>
        </p:spPr>
      </p:pic>
      <p:sp>
        <p:nvSpPr>
          <p:cNvPr id="168" name="Google Shape;168;p13"/>
          <p:cNvSpPr/>
          <p:nvPr/>
        </p:nvSpPr>
        <p:spPr>
          <a:xfrm>
            <a:off x="39121975" y="21355050"/>
            <a:ext cx="2597400" cy="719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3"/>
          <p:cNvSpPr/>
          <p:nvPr/>
        </p:nvSpPr>
        <p:spPr>
          <a:xfrm>
            <a:off x="53439900" y="21353313"/>
            <a:ext cx="2597400" cy="719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0" name="Google Shape;170;p13"/>
          <p:cNvPicPr preferRelativeResize="0"/>
          <p:nvPr/>
        </p:nvPicPr>
        <p:blipFill rotWithShape="1">
          <a:blip r:embed="rId41">
            <a:alphaModFix/>
          </a:blip>
          <a:srcRect b="18223" l="0" r="0" t="8969"/>
          <a:stretch/>
        </p:blipFill>
        <p:spPr>
          <a:xfrm>
            <a:off x="39120025" y="42179375"/>
            <a:ext cx="16914299" cy="21666698"/>
          </a:xfrm>
          <a:prstGeom prst="rect">
            <a:avLst/>
          </a:prstGeom>
          <a:noFill/>
          <a:ln>
            <a:noFill/>
          </a:ln>
        </p:spPr>
      </p:pic>
      <p:cxnSp>
        <p:nvCxnSpPr>
          <p:cNvPr id="171" name="Google Shape;171;p13"/>
          <p:cNvCxnSpPr/>
          <p:nvPr/>
        </p:nvCxnSpPr>
        <p:spPr>
          <a:xfrm>
            <a:off x="39119175" y="43014900"/>
            <a:ext cx="16906800" cy="0"/>
          </a:xfrm>
          <a:prstGeom prst="straightConnector1">
            <a:avLst/>
          </a:prstGeom>
          <a:noFill/>
          <a:ln cap="flat" cmpd="sng" w="38100">
            <a:solidFill>
              <a:srgbClr val="8BFA9F"/>
            </a:solidFill>
            <a:prstDash val="solid"/>
            <a:round/>
            <a:headEnd len="med" w="med" type="none"/>
            <a:tailEnd len="med" w="med" type="none"/>
          </a:ln>
        </p:spPr>
      </p:cxnSp>
      <p:cxnSp>
        <p:nvCxnSpPr>
          <p:cNvPr id="172" name="Google Shape;172;p13"/>
          <p:cNvCxnSpPr/>
          <p:nvPr/>
        </p:nvCxnSpPr>
        <p:spPr>
          <a:xfrm rot="10800000">
            <a:off x="2051488" y="5793275"/>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173" name="Google Shape;173;p13"/>
          <p:cNvCxnSpPr/>
          <p:nvPr/>
        </p:nvCxnSpPr>
        <p:spPr>
          <a:xfrm rot="10800000">
            <a:off x="30606138" y="14799650"/>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174" name="Google Shape;174;p13"/>
          <p:cNvCxnSpPr/>
          <p:nvPr/>
        </p:nvCxnSpPr>
        <p:spPr>
          <a:xfrm rot="10800000">
            <a:off x="2110650" y="59099288"/>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175" name="Google Shape;175;p13"/>
          <p:cNvCxnSpPr/>
          <p:nvPr/>
        </p:nvCxnSpPr>
        <p:spPr>
          <a:xfrm rot="10800000">
            <a:off x="90731575" y="40505413"/>
            <a:ext cx="0" cy="514500"/>
          </a:xfrm>
          <a:prstGeom prst="straightConnector1">
            <a:avLst/>
          </a:prstGeom>
          <a:noFill/>
          <a:ln cap="flat" cmpd="sng" w="28575">
            <a:solidFill>
              <a:schemeClr val="dk2"/>
            </a:solidFill>
            <a:prstDash val="solid"/>
            <a:round/>
            <a:headEnd len="med" w="med" type="none"/>
            <a:tailEnd len="med" w="med" type="none"/>
          </a:ln>
        </p:spPr>
      </p:cxnSp>
      <p:cxnSp>
        <p:nvCxnSpPr>
          <p:cNvPr id="176" name="Google Shape;176;p13"/>
          <p:cNvCxnSpPr/>
          <p:nvPr/>
        </p:nvCxnSpPr>
        <p:spPr>
          <a:xfrm rot="10800000">
            <a:off x="62537575" y="31712638"/>
            <a:ext cx="0" cy="514500"/>
          </a:xfrm>
          <a:prstGeom prst="straightConnector1">
            <a:avLst/>
          </a:prstGeom>
          <a:noFill/>
          <a:ln cap="flat" cmpd="sng" w="28575">
            <a:solidFill>
              <a:schemeClr val="dk2"/>
            </a:solidFill>
            <a:prstDash val="solid"/>
            <a:round/>
            <a:headEnd len="med" w="med" type="none"/>
            <a:tailEnd len="med" w="med" type="none"/>
          </a:ln>
        </p:spPr>
      </p:cxnSp>
      <p:sp>
        <p:nvSpPr>
          <p:cNvPr id="177" name="Google Shape;177;p13"/>
          <p:cNvSpPr txBox="1"/>
          <p:nvPr/>
        </p:nvSpPr>
        <p:spPr>
          <a:xfrm>
            <a:off x="70368134" y="3054038"/>
            <a:ext cx="14155200" cy="14676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b="1" lang="en-GB" sz="3000">
                <a:latin typeface="Lato"/>
                <a:ea typeface="Lato"/>
                <a:cs typeface="Lato"/>
                <a:sym typeface="Lato"/>
              </a:rPr>
              <a:t>92 </a:t>
            </a:r>
            <a:r>
              <a:rPr b="1" lang="en-GB" sz="3000">
                <a:latin typeface="Lato"/>
                <a:ea typeface="Lato"/>
                <a:cs typeface="Lato"/>
                <a:sym typeface="Lato"/>
              </a:rPr>
              <a:t>Students were surveyed after using ClimateActionHow.com about their opinions towards its usability and educational value. </a:t>
            </a:r>
            <a:endParaRPr b="1" sz="6900">
              <a:latin typeface="Montserrat"/>
              <a:ea typeface="Montserrat"/>
              <a:cs typeface="Montserrat"/>
              <a:sym typeface="Montserrat"/>
            </a:endParaRPr>
          </a:p>
        </p:txBody>
      </p:sp>
      <p:pic>
        <p:nvPicPr>
          <p:cNvPr descr="Forms response chart. Question title: Do you prefer to watch longer or shorter videos. Number of responses: 159 responses." id="178" name="Google Shape;178;p13" title="Do you prefer to watch longer or shorter videos"/>
          <p:cNvPicPr preferRelativeResize="0"/>
          <p:nvPr/>
        </p:nvPicPr>
        <p:blipFill rotWithShape="1">
          <a:blip r:embed="rId42">
            <a:alphaModFix/>
          </a:blip>
          <a:srcRect b="0" l="0" r="14126" t="0"/>
          <a:stretch/>
        </p:blipFill>
        <p:spPr>
          <a:xfrm>
            <a:off x="1034050" y="50672975"/>
            <a:ext cx="13246075" cy="6492448"/>
          </a:xfrm>
          <a:prstGeom prst="rect">
            <a:avLst/>
          </a:prstGeom>
          <a:noFill/>
          <a:ln>
            <a:noFill/>
          </a:ln>
          <a:effectLst>
            <a:outerShdw blurRad="57150" rotWithShape="0" algn="bl" dir="5400000" dist="19050">
              <a:srgbClr val="000000">
                <a:alpha val="50000"/>
              </a:srgbClr>
            </a:outerShdw>
          </a:effectLst>
        </p:spPr>
      </p:pic>
      <p:sp>
        <p:nvSpPr>
          <p:cNvPr id="179" name="Google Shape;179;p13"/>
          <p:cNvSpPr txBox="1"/>
          <p:nvPr/>
        </p:nvSpPr>
        <p:spPr>
          <a:xfrm>
            <a:off x="82341934" y="250763"/>
            <a:ext cx="14155200" cy="1283100"/>
          </a:xfrm>
          <a:prstGeom prst="rect">
            <a:avLst/>
          </a:prstGeom>
          <a:noFill/>
          <a:ln>
            <a:noFill/>
          </a:ln>
        </p:spPr>
        <p:txBody>
          <a:bodyPr anchorCtr="0" anchor="t" bIns="269375" lIns="269375" spcFirstLastPara="1" rIns="269375" wrap="square" tIns="269375">
            <a:spAutoFit/>
          </a:bodyPr>
          <a:lstStyle/>
          <a:p>
            <a:pPr indent="0" lvl="0" marL="0" rtl="0" algn="ctr">
              <a:spcBef>
                <a:spcPts val="0"/>
              </a:spcBef>
              <a:spcAft>
                <a:spcPts val="0"/>
              </a:spcAft>
              <a:buNone/>
            </a:pPr>
            <a:r>
              <a:rPr lang="en-GB" sz="2400">
                <a:latin typeface="Lato Light"/>
                <a:ea typeface="Lato Light"/>
                <a:cs typeface="Lato Light"/>
                <a:sym typeface="Lato Light"/>
              </a:rPr>
              <a:t>SciFest 2022, Seán O’Sullivan.</a:t>
            </a:r>
            <a:endParaRPr sz="2400">
              <a:latin typeface="Lato Light"/>
              <a:ea typeface="Lato Light"/>
              <a:cs typeface="Lato Light"/>
              <a:sym typeface="Lato Light"/>
            </a:endParaRPr>
          </a:p>
          <a:p>
            <a:pPr indent="457200" lvl="0" marL="0" rtl="0" algn="ctr">
              <a:spcBef>
                <a:spcPts val="0"/>
              </a:spcBef>
              <a:spcAft>
                <a:spcPts val="0"/>
              </a:spcAft>
              <a:buNone/>
            </a:pPr>
            <a:r>
              <a:rPr lang="en-GB" sz="2400">
                <a:latin typeface="Lato Light"/>
                <a:ea typeface="Lato Light"/>
                <a:cs typeface="Lato Light"/>
                <a:sym typeface="Lato Light"/>
              </a:rPr>
              <a:t>Coláiste Chiaráin.</a:t>
            </a:r>
            <a:endParaRPr sz="2400">
              <a:latin typeface="Lato Light"/>
              <a:ea typeface="Lato Light"/>
              <a:cs typeface="Lato Light"/>
              <a:sym typeface="Lato Light"/>
            </a:endParaRPr>
          </a:p>
        </p:txBody>
      </p:sp>
      <p:sp>
        <p:nvSpPr>
          <p:cNvPr id="180" name="Google Shape;180;p13"/>
          <p:cNvSpPr/>
          <p:nvPr/>
        </p:nvSpPr>
        <p:spPr>
          <a:xfrm>
            <a:off x="56511825" y="11896725"/>
            <a:ext cx="4572000" cy="37041300"/>
          </a:xfrm>
          <a:prstGeom prst="rect">
            <a:avLst/>
          </a:pr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3"/>
          <p:cNvSpPr/>
          <p:nvPr/>
        </p:nvSpPr>
        <p:spPr>
          <a:xfrm>
            <a:off x="39120350" y="11861575"/>
            <a:ext cx="16906800" cy="53948400"/>
          </a:xfrm>
          <a:prstGeom prst="roundRect">
            <a:avLst>
              <a:gd fmla="val 0" name="adj"/>
            </a:avLst>
          </a:prstGeom>
          <a:noFill/>
          <a:ln cap="flat" cmpd="sng" w="76200">
            <a:solidFill>
              <a:schemeClr val="dk1"/>
            </a:solidFill>
            <a:prstDash val="solid"/>
            <a:round/>
            <a:headEnd len="sm" w="sm" type="none"/>
            <a:tailEnd len="sm" w="sm" type="none"/>
          </a:ln>
          <a:effectLst>
            <a:outerShdw blurRad="57150" rotWithShape="0" algn="bl" dir="5400000" dist="76200">
              <a:srgbClr val="000000">
                <a:alpha val="50000"/>
              </a:srgbClr>
            </a:outerShdw>
          </a:effectLst>
        </p:spPr>
        <p:txBody>
          <a:bodyPr anchorCtr="0" anchor="ctr" bIns="269375" lIns="269375" spcFirstLastPara="1" rIns="269375" wrap="square" tIns="269375">
            <a:noAutofit/>
          </a:bodyPr>
          <a:lstStyle/>
          <a:p>
            <a:pPr indent="0" lvl="0" marL="0" rtl="0" algn="l">
              <a:spcBef>
                <a:spcPts val="0"/>
              </a:spcBef>
              <a:spcAft>
                <a:spcPts val="0"/>
              </a:spcAft>
              <a:buNone/>
            </a:pPr>
            <a:r>
              <a:t/>
            </a:r>
            <a:endParaRPr sz="41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